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2" r:id="rId2"/>
    <p:sldId id="293" r:id="rId3"/>
    <p:sldId id="266" r:id="rId4"/>
    <p:sldId id="296" r:id="rId5"/>
    <p:sldId id="267" r:id="rId6"/>
    <p:sldId id="297" r:id="rId7"/>
    <p:sldId id="311" r:id="rId8"/>
    <p:sldId id="312" r:id="rId9"/>
    <p:sldId id="300" r:id="rId10"/>
    <p:sldId id="304" r:id="rId11"/>
    <p:sldId id="305" r:id="rId12"/>
    <p:sldId id="307" r:id="rId13"/>
    <p:sldId id="270" r:id="rId14"/>
    <p:sldId id="317" r:id="rId15"/>
    <p:sldId id="275" r:id="rId16"/>
    <p:sldId id="318" r:id="rId17"/>
    <p:sldId id="274" r:id="rId18"/>
    <p:sldId id="276" r:id="rId19"/>
    <p:sldId id="277" r:id="rId20"/>
    <p:sldId id="278" r:id="rId21"/>
    <p:sldId id="279" r:id="rId22"/>
    <p:sldId id="280" r:id="rId23"/>
    <p:sldId id="319" r:id="rId24"/>
    <p:sldId id="320" r:id="rId25"/>
    <p:sldId id="287" r:id="rId26"/>
    <p:sldId id="295" r:id="rId27"/>
    <p:sldId id="289" r:id="rId28"/>
    <p:sldId id="290" r:id="rId29"/>
    <p:sldId id="291" r:id="rId30"/>
    <p:sldId id="298" r:id="rId31"/>
    <p:sldId id="313" r:id="rId32"/>
    <p:sldId id="321"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1C46A4"/>
    <a:srgbClr val="3DDF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9" autoAdjust="0"/>
    <p:restoredTop sz="88235" autoAdjust="0"/>
  </p:normalViewPr>
  <p:slideViewPr>
    <p:cSldViewPr>
      <p:cViewPr varScale="1">
        <p:scale>
          <a:sx n="66" d="100"/>
          <a:sy n="66" d="100"/>
        </p:scale>
        <p:origin x="-624"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5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5.wmf"/><Relationship Id="rId7" Type="http://schemas.openxmlformats.org/officeDocument/2006/relationships/image" Target="../media/image59.wmf"/><Relationship Id="rId2" Type="http://schemas.openxmlformats.org/officeDocument/2006/relationships/image" Target="../media/image54.wmf"/><Relationship Id="rId1" Type="http://schemas.openxmlformats.org/officeDocument/2006/relationships/image" Target="../media/image45.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image" Target="../media/image64.wmf"/><Relationship Id="rId7" Type="http://schemas.openxmlformats.org/officeDocument/2006/relationships/image" Target="../media/image68.wmf"/><Relationship Id="rId2" Type="http://schemas.openxmlformats.org/officeDocument/2006/relationships/image" Target="../media/image63.wmf"/><Relationship Id="rId1" Type="http://schemas.openxmlformats.org/officeDocument/2006/relationships/image" Target="../media/image62.wmf"/><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4" Type="http://schemas.openxmlformats.org/officeDocument/2006/relationships/image" Target="../media/image7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 Id="rId5" Type="http://schemas.openxmlformats.org/officeDocument/2006/relationships/image" Target="../media/image78.wmf"/><Relationship Id="rId4" Type="http://schemas.openxmlformats.org/officeDocument/2006/relationships/image" Target="../media/image7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image" Target="../media/image8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image" Target="../media/image87.wmf"/><Relationship Id="rId7" Type="http://schemas.openxmlformats.org/officeDocument/2006/relationships/image" Target="../media/image91.wmf"/><Relationship Id="rId2" Type="http://schemas.openxmlformats.org/officeDocument/2006/relationships/image" Target="../media/image86.wmf"/><Relationship Id="rId1" Type="http://schemas.openxmlformats.org/officeDocument/2006/relationships/image" Target="../media/image85.wmf"/><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3.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image" Target="../media/image9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9"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708EB7-F054-428A-BD34-91A0D6EA7046}" type="datetimeFigureOut">
              <a:rPr lang="zh-CN" altLang="en-US" smtClean="0"/>
              <a:pPr/>
              <a:t>2012/11/3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2A5341-702D-4855-A4C8-7E5DA5DF441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本次报告的题目是</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	LPP</a:t>
            </a:r>
            <a:r>
              <a:rPr lang="zh-CN" altLang="en-US" dirty="0" smtClean="0"/>
              <a:t>是无监督的，考虑局部结构特性。</a:t>
            </a:r>
            <a:r>
              <a:rPr lang="en-US" altLang="zh-CN" dirty="0" smtClean="0"/>
              <a:t>FDA</a:t>
            </a:r>
            <a:r>
              <a:rPr lang="zh-CN" altLang="en-US" dirty="0" smtClean="0"/>
              <a:t>与类内散度矩阵距离的逆有关</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29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本次报告主要分三部分，第一部分</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举个简单的例子，空间中有两点</a:t>
            </a:r>
            <a:r>
              <a:rPr lang="en-US" altLang="zh-CN" dirty="0" smtClean="0"/>
              <a:t>A</a:t>
            </a:r>
            <a:r>
              <a:rPr lang="zh-CN" altLang="en-US" dirty="0" smtClean="0"/>
              <a:t>和</a:t>
            </a:r>
            <a:r>
              <a:rPr lang="en-US" altLang="zh-CN" dirty="0" smtClean="0"/>
              <a:t>B,</a:t>
            </a:r>
            <a:r>
              <a:rPr lang="zh-CN" altLang="en-US" dirty="0" smtClean="0"/>
              <a:t>衡量这两个点之间距离大小的量就是距离测度。欧氏距离是这两个点的直线距离，图中红色</a:t>
            </a:r>
            <a:r>
              <a:rPr lang="en-US" altLang="zh-CN" dirty="0" smtClean="0"/>
              <a:t>,</a:t>
            </a:r>
            <a:r>
              <a:rPr lang="en-US" altLang="zh-CN" baseline="0" dirty="0" smtClean="0"/>
              <a:t>   </a:t>
            </a:r>
            <a:r>
              <a:rPr lang="zh-CN" altLang="en-US" baseline="0" dirty="0" smtClean="0"/>
              <a:t>街区距离就是对应坐标差值的绝对值之和。</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比欧式距离多了一个距离测度矩阵</a:t>
            </a:r>
            <a:r>
              <a:rPr lang="en-US" altLang="zh-CN" dirty="0" smtClean="0"/>
              <a:t>M,</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分子越大，不同类之间距离越大，不同的类分布越离散；分母越小，同一类内部的样本之间距离越小，越聚集。能很好分类</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LPP</a:t>
            </a:r>
            <a:r>
              <a:rPr lang="zh-CN" altLang="en-US" dirty="0" smtClean="0"/>
              <a:t>是使降维投影后相互靠近的样本之间的距离达到最小，他是在求样本间距离的前面乘以系数</a:t>
            </a:r>
            <a:r>
              <a:rPr lang="en-US" altLang="zh-CN" dirty="0" err="1" smtClean="0"/>
              <a:t>Aij</a:t>
            </a:r>
            <a:r>
              <a:rPr lang="zh-CN" altLang="en-US" dirty="0" smtClean="0"/>
              <a:t>。假设</a:t>
            </a:r>
            <a:r>
              <a:rPr lang="en-US" altLang="zh-CN" dirty="0" err="1" smtClean="0"/>
              <a:t>Aij</a:t>
            </a:r>
            <a:r>
              <a:rPr lang="zh-CN" altLang="en-US" dirty="0" smtClean="0"/>
              <a:t>只取</a:t>
            </a:r>
            <a:r>
              <a:rPr lang="en-US" altLang="zh-CN" dirty="0" smtClean="0"/>
              <a:t>0</a:t>
            </a:r>
            <a:r>
              <a:rPr lang="zh-CN" altLang="en-US" dirty="0" smtClean="0"/>
              <a:t>或者</a:t>
            </a:r>
            <a:r>
              <a:rPr lang="en-US" altLang="zh-CN" dirty="0" smtClean="0"/>
              <a:t>1.</a:t>
            </a:r>
            <a:r>
              <a:rPr lang="zh-CN" altLang="en-US" dirty="0" smtClean="0"/>
              <a:t>图中这几个样本靠得很近，所以相似度为</a:t>
            </a:r>
            <a:r>
              <a:rPr lang="en-US" altLang="zh-CN" dirty="0" smtClean="0"/>
              <a:t>1</a:t>
            </a:r>
            <a:r>
              <a:rPr lang="zh-CN" altLang="en-US" dirty="0" smtClean="0"/>
              <a:t>，而与另一些样本距离较远，相似度为</a:t>
            </a:r>
            <a:r>
              <a:rPr lang="en-US" altLang="zh-CN" dirty="0" smtClean="0"/>
              <a:t>0</a:t>
            </a:r>
            <a:r>
              <a:rPr lang="zh-CN" altLang="en-US" dirty="0" smtClean="0"/>
              <a:t>。则我们在对这部分样本投影时，只考虑周围的几个样本的距离，而不考虑相距较远的这些样本的距离，因为在求距离的前面乘以了一个相似度</a:t>
            </a:r>
            <a:r>
              <a:rPr lang="en-US" altLang="zh-CN" dirty="0" smtClean="0"/>
              <a:t>0</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样本为</a:t>
            </a:r>
            <a:r>
              <a:rPr lang="en-US" altLang="zh-CN" dirty="0" smtClean="0"/>
              <a:t>m</a:t>
            </a:r>
            <a:r>
              <a:rPr lang="zh-CN" altLang="en-US" dirty="0" smtClean="0"/>
              <a:t>维行向量，</a:t>
            </a:r>
            <a:r>
              <a:rPr lang="en-US" altLang="zh-CN" dirty="0" smtClean="0"/>
              <a:t>u1</a:t>
            </a:r>
            <a:r>
              <a:rPr lang="zh-CN" altLang="en-US" dirty="0" smtClean="0"/>
              <a:t>、</a:t>
            </a:r>
            <a:r>
              <a:rPr lang="en-US" altLang="zh-CN" dirty="0" smtClean="0"/>
              <a:t>u2</a:t>
            </a:r>
            <a:r>
              <a:rPr lang="zh-CN" altLang="en-US" dirty="0" smtClean="0"/>
              <a:t>为</a:t>
            </a:r>
            <a:r>
              <a:rPr lang="en-US" altLang="zh-CN" dirty="0" smtClean="0"/>
              <a:t>m</a:t>
            </a:r>
            <a:r>
              <a:rPr lang="zh-CN" altLang="en-US" dirty="0" smtClean="0"/>
              <a:t>维行向量</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2A5341-702D-4855-A4C8-7E5DA5DF441D}" type="slidenum">
              <a:rPr lang="zh-CN" altLang="en-US" smtClean="0"/>
              <a:pPr/>
              <a:t>25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A83B9C24-3AE1-4D30-AF72-5BAF83C7CBD0}" type="slidenum">
              <a:rPr lang="en-US" altLang="zh-CN"/>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A09092FD-ADB3-4766-8563-DE672645F66E}" type="slidenum">
              <a:rPr lang="en-US" altLang="zh-CN"/>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F576D755-E3FE-44BD-B54A-97C8451CDA22}" type="slidenum">
              <a:rPr lang="en-US" altLang="zh-CN"/>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FA85F46D-A954-4D51-8E7F-BFDE19EA085B}"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2012/11/3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oleObject" Target="../embeddings/oleObject23.bin"/><Relationship Id="rId3" Type="http://schemas.openxmlformats.org/officeDocument/2006/relationships/notesSlide" Target="../notesSlides/notesSlide7.xml"/><Relationship Id="rId7" Type="http://schemas.openxmlformats.org/officeDocument/2006/relationships/oleObject" Target="../embeddings/oleObject17.bin"/><Relationship Id="rId12" Type="http://schemas.openxmlformats.org/officeDocument/2006/relationships/oleObject" Target="../embeddings/oleObject22.bin"/><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oleObject" Target="../embeddings/oleObject16.bin"/><Relationship Id="rId11" Type="http://schemas.openxmlformats.org/officeDocument/2006/relationships/oleObject" Target="../embeddings/oleObject21.bin"/><Relationship Id="rId5" Type="http://schemas.openxmlformats.org/officeDocument/2006/relationships/oleObject" Target="../embeddings/oleObject15.bin"/><Relationship Id="rId15" Type="http://schemas.openxmlformats.org/officeDocument/2006/relationships/oleObject" Target="../embeddings/oleObject24.bin"/><Relationship Id="rId10" Type="http://schemas.openxmlformats.org/officeDocument/2006/relationships/oleObject" Target="../embeddings/oleObject20.bin"/><Relationship Id="rId4" Type="http://schemas.openxmlformats.org/officeDocument/2006/relationships/image" Target="../media/image1.jpeg"/><Relationship Id="rId9" Type="http://schemas.openxmlformats.org/officeDocument/2006/relationships/oleObject" Target="../embeddings/oleObject19.bin"/><Relationship Id="rId1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5.xml"/><Relationship Id="rId1" Type="http://schemas.openxmlformats.org/officeDocument/2006/relationships/vmlDrawing" Target="../drawings/vmlDrawing7.vml"/><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image" Target="../media/image1.jpeg"/><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 Id="rId9" Type="http://schemas.openxmlformats.org/officeDocument/2006/relationships/oleObject" Target="../embeddings/oleObject32.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35.bin"/><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8.bin"/><Relationship Id="rId5" Type="http://schemas.openxmlformats.org/officeDocument/2006/relationships/oleObject" Target="../embeddings/oleObject37.bin"/><Relationship Id="rId4" Type="http://schemas.openxmlformats.org/officeDocument/2006/relationships/oleObject" Target="../embeddings/oleObject36.bin"/></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1.bin"/><Relationship Id="rId5" Type="http://schemas.openxmlformats.org/officeDocument/2006/relationships/oleObject" Target="../embeddings/oleObject40.bin"/><Relationship Id="rId4" Type="http://schemas.openxmlformats.org/officeDocument/2006/relationships/slide" Target="slide30.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46.bin"/><Relationship Id="rId3" Type="http://schemas.openxmlformats.org/officeDocument/2006/relationships/image" Target="../media/image1.jpeg"/><Relationship Id="rId7" Type="http://schemas.openxmlformats.org/officeDocument/2006/relationships/oleObject" Target="../embeddings/oleObject45.bin"/><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oleObject" Target="../embeddings/oleObject44.bin"/><Relationship Id="rId5" Type="http://schemas.openxmlformats.org/officeDocument/2006/relationships/oleObject" Target="../embeddings/oleObject43.bin"/><Relationship Id="rId10" Type="http://schemas.openxmlformats.org/officeDocument/2006/relationships/oleObject" Target="../embeddings/oleObject48.bin"/><Relationship Id="rId4" Type="http://schemas.openxmlformats.org/officeDocument/2006/relationships/oleObject" Target="../embeddings/oleObject42.bin"/><Relationship Id="rId9" Type="http://schemas.openxmlformats.org/officeDocument/2006/relationships/oleObject" Target="../embeddings/oleObject47.bin"/></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50.bin"/><Relationship Id="rId5" Type="http://schemas.openxmlformats.org/officeDocument/2006/relationships/oleObject" Target="../embeddings/oleObject49.bin"/><Relationship Id="rId4" Type="http://schemas.openxmlformats.org/officeDocument/2006/relationships/slide" Target="slide30.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9.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image" Target="../media/image1.jpeg"/><Relationship Id="rId7" Type="http://schemas.openxmlformats.org/officeDocument/2006/relationships/oleObject" Target="../embeddings/oleObject54.bin"/><Relationship Id="rId2" Type="http://schemas.openxmlformats.org/officeDocument/2006/relationships/slideLayout" Target="../slideLayouts/slideLayout14.xml"/><Relationship Id="rId1" Type="http://schemas.openxmlformats.org/officeDocument/2006/relationships/vmlDrawing" Target="../drawings/vmlDrawing14.vml"/><Relationship Id="rId6" Type="http://schemas.openxmlformats.org/officeDocument/2006/relationships/oleObject" Target="../embeddings/oleObject53.bin"/><Relationship Id="rId5" Type="http://schemas.openxmlformats.org/officeDocument/2006/relationships/oleObject" Target="../embeddings/oleObject52.bin"/><Relationship Id="rId10" Type="http://schemas.openxmlformats.org/officeDocument/2006/relationships/oleObject" Target="../embeddings/oleObject57.bin"/><Relationship Id="rId4" Type="http://schemas.openxmlformats.org/officeDocument/2006/relationships/oleObject" Target="../embeddings/oleObject51.bin"/><Relationship Id="rId9" Type="http://schemas.openxmlformats.org/officeDocument/2006/relationships/oleObject" Target="../embeddings/oleObject56.bin"/></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oleObject" Target="../embeddings/oleObject60.bin"/><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oleObject" Target="../embeddings/oleObject59.bin"/><Relationship Id="rId5" Type="http://schemas.openxmlformats.org/officeDocument/2006/relationships/oleObject" Target="../embeddings/oleObject58.bin"/><Relationship Id="rId4" Type="http://schemas.openxmlformats.org/officeDocument/2006/relationships/slide" Target="slide30.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image" Target="../media/image1.jpeg"/><Relationship Id="rId7" Type="http://schemas.openxmlformats.org/officeDocument/2006/relationships/oleObject" Target="../embeddings/oleObject64.bin"/><Relationship Id="rId2" Type="http://schemas.openxmlformats.org/officeDocument/2006/relationships/slideLayout" Target="../slideLayouts/slideLayout15.xml"/><Relationship Id="rId1" Type="http://schemas.openxmlformats.org/officeDocument/2006/relationships/vmlDrawing" Target="../drawings/vmlDrawing16.vml"/><Relationship Id="rId6" Type="http://schemas.openxmlformats.org/officeDocument/2006/relationships/oleObject" Target="../embeddings/oleObject63.bin"/><Relationship Id="rId11" Type="http://schemas.openxmlformats.org/officeDocument/2006/relationships/oleObject" Target="../embeddings/oleObject68.bin"/><Relationship Id="rId5" Type="http://schemas.openxmlformats.org/officeDocument/2006/relationships/oleObject" Target="../embeddings/oleObject62.bin"/><Relationship Id="rId10" Type="http://schemas.openxmlformats.org/officeDocument/2006/relationships/oleObject" Target="../embeddings/oleObject67.bin"/><Relationship Id="rId4" Type="http://schemas.openxmlformats.org/officeDocument/2006/relationships/oleObject" Target="../embeddings/oleObject61.bin"/><Relationship Id="rId9" Type="http://schemas.openxmlformats.org/officeDocument/2006/relationships/oleObject" Target="../embeddings/oleObject66.bin"/></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oleObject" Target="../embeddings/oleObject72.bin"/><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oleObject" Target="../embeddings/oleObject71.bin"/><Relationship Id="rId5" Type="http://schemas.openxmlformats.org/officeDocument/2006/relationships/oleObject" Target="../embeddings/oleObject70.bin"/><Relationship Id="rId4" Type="http://schemas.openxmlformats.org/officeDocument/2006/relationships/oleObject" Target="../embeddings/oleObject69.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image" Target="../media/image1.jpeg"/><Relationship Id="rId7" Type="http://schemas.openxmlformats.org/officeDocument/2006/relationships/oleObject" Target="../embeddings/oleObject76.bin"/><Relationship Id="rId2" Type="http://schemas.openxmlformats.org/officeDocument/2006/relationships/slideLayout" Target="../slideLayouts/slideLayout15.xml"/><Relationship Id="rId1" Type="http://schemas.openxmlformats.org/officeDocument/2006/relationships/vmlDrawing" Target="../drawings/vmlDrawing18.vml"/><Relationship Id="rId6" Type="http://schemas.openxmlformats.org/officeDocument/2006/relationships/oleObject" Target="../embeddings/oleObject75.bin"/><Relationship Id="rId5" Type="http://schemas.openxmlformats.org/officeDocument/2006/relationships/oleObject" Target="../embeddings/oleObject74.bin"/><Relationship Id="rId4" Type="http://schemas.openxmlformats.org/officeDocument/2006/relationships/oleObject" Target="../embeddings/oleObject73.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80.bin"/><Relationship Id="rId3" Type="http://schemas.openxmlformats.org/officeDocument/2006/relationships/notesSlide" Target="../notesSlides/notesSlide9.xml"/><Relationship Id="rId7" Type="http://schemas.openxmlformats.org/officeDocument/2006/relationships/oleObject" Target="../embeddings/oleObject79.bin"/><Relationship Id="rId2" Type="http://schemas.openxmlformats.org/officeDocument/2006/relationships/slideLayout" Target="../slideLayouts/slideLayout15.xml"/><Relationship Id="rId1" Type="http://schemas.openxmlformats.org/officeDocument/2006/relationships/vmlDrawing" Target="../drawings/vmlDrawing19.vml"/><Relationship Id="rId6" Type="http://schemas.openxmlformats.org/officeDocument/2006/relationships/oleObject" Target="../embeddings/oleObject78.bin"/><Relationship Id="rId11" Type="http://schemas.openxmlformats.org/officeDocument/2006/relationships/oleObject" Target="../embeddings/oleObject83.bin"/><Relationship Id="rId5" Type="http://schemas.openxmlformats.org/officeDocument/2006/relationships/slide" Target="slide30.xml"/><Relationship Id="rId10" Type="http://schemas.openxmlformats.org/officeDocument/2006/relationships/oleObject" Target="../embeddings/oleObject82.bin"/><Relationship Id="rId4" Type="http://schemas.openxmlformats.org/officeDocument/2006/relationships/image" Target="../media/image1.jpeg"/><Relationship Id="rId9" Type="http://schemas.openxmlformats.org/officeDocument/2006/relationships/oleObject" Target="../embeddings/oleObject81.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88.bin"/><Relationship Id="rId3" Type="http://schemas.openxmlformats.org/officeDocument/2006/relationships/image" Target="../media/image1.jpeg"/><Relationship Id="rId7" Type="http://schemas.openxmlformats.org/officeDocument/2006/relationships/oleObject" Target="../embeddings/oleObject87.bin"/><Relationship Id="rId2" Type="http://schemas.openxmlformats.org/officeDocument/2006/relationships/slideLayout" Target="../slideLayouts/slideLayout15.xml"/><Relationship Id="rId1" Type="http://schemas.openxmlformats.org/officeDocument/2006/relationships/vmlDrawing" Target="../drawings/vmlDrawing20.vml"/><Relationship Id="rId6" Type="http://schemas.openxmlformats.org/officeDocument/2006/relationships/oleObject" Target="../embeddings/oleObject86.bin"/><Relationship Id="rId11" Type="http://schemas.openxmlformats.org/officeDocument/2006/relationships/oleObject" Target="../embeddings/oleObject91.bin"/><Relationship Id="rId5" Type="http://schemas.openxmlformats.org/officeDocument/2006/relationships/oleObject" Target="../embeddings/oleObject85.bin"/><Relationship Id="rId10" Type="http://schemas.openxmlformats.org/officeDocument/2006/relationships/oleObject" Target="../embeddings/oleObject90.bin"/><Relationship Id="rId4" Type="http://schemas.openxmlformats.org/officeDocument/2006/relationships/oleObject" Target="../embeddings/oleObject84.bin"/><Relationship Id="rId9" Type="http://schemas.openxmlformats.org/officeDocument/2006/relationships/oleObject" Target="../embeddings/oleObject89.bin"/></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5.xml"/><Relationship Id="rId1" Type="http://schemas.openxmlformats.org/officeDocument/2006/relationships/vmlDrawing" Target="../drawings/vmlDrawing21.vml"/><Relationship Id="rId4" Type="http://schemas.openxmlformats.org/officeDocument/2006/relationships/oleObject" Target="../embeddings/oleObject92.bin"/></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5.xml"/><Relationship Id="rId1" Type="http://schemas.openxmlformats.org/officeDocument/2006/relationships/vmlDrawing" Target="../drawings/vmlDrawing22.vml"/><Relationship Id="rId5" Type="http://schemas.openxmlformats.org/officeDocument/2006/relationships/oleObject" Target="../embeddings/oleObject94.bin"/><Relationship Id="rId4" Type="http://schemas.openxmlformats.org/officeDocument/2006/relationships/oleObject" Target="../embeddings/oleObject93.bin"/></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96.jpeg"/><Relationship Id="rId5" Type="http://schemas.openxmlformats.org/officeDocument/2006/relationships/slide" Target="slide30.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oleObject" Target="../embeddings/oleObject6.bin"/><Relationship Id="rId5" Type="http://schemas.openxmlformats.org/officeDocument/2006/relationships/slide" Target="slide3.xml"/><Relationship Id="rId10" Type="http://schemas.openxmlformats.org/officeDocument/2006/relationships/oleObject" Target="../embeddings/oleObject5.bin"/><Relationship Id="rId4" Type="http://schemas.openxmlformats.org/officeDocument/2006/relationships/image" Target="../media/image1.jpeg"/><Relationship Id="rId9"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jpeg"/></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6.jpeg"/><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3"/>
          <a:stretch>
            <a:fillRect/>
          </a:stretch>
        </p:blipFill>
        <p:spPr>
          <a:xfrm>
            <a:off x="0" y="0"/>
            <a:ext cx="9144000" cy="6858000"/>
          </a:xfrm>
          <a:prstGeom prst="rect">
            <a:avLst/>
          </a:prstGeom>
        </p:spPr>
      </p:pic>
      <p:sp>
        <p:nvSpPr>
          <p:cNvPr id="5" name="TextBox 4"/>
          <p:cNvSpPr txBox="1"/>
          <p:nvPr/>
        </p:nvSpPr>
        <p:spPr>
          <a:xfrm>
            <a:off x="971600" y="2357430"/>
            <a:ext cx="7128792" cy="830997"/>
          </a:xfrm>
          <a:prstGeom prst="rect">
            <a:avLst/>
          </a:prstGeom>
          <a:noFill/>
        </p:spPr>
        <p:txBody>
          <a:bodyPr wrap="square" rtlCol="0">
            <a:spAutoFit/>
          </a:bodyPr>
          <a:lstStyle/>
          <a:p>
            <a:pPr algn="ctr"/>
            <a:r>
              <a:rPr lang="zh-CN" altLang="en-US" sz="4800" b="1" dirty="0" smtClean="0"/>
              <a:t>基于</a:t>
            </a:r>
            <a:r>
              <a:rPr lang="en-US" altLang="zh-CN" sz="4800" b="1" dirty="0" smtClean="0"/>
              <a:t>LFDA</a:t>
            </a:r>
            <a:r>
              <a:rPr lang="zh-CN" altLang="en-US" sz="4800" b="1" dirty="0" smtClean="0"/>
              <a:t>的距离测度学习</a:t>
            </a:r>
            <a:endParaRPr lang="zh-CN" altLang="en-US" sz="4800" b="1" dirty="0"/>
          </a:p>
        </p:txBody>
      </p:sp>
      <p:sp>
        <p:nvSpPr>
          <p:cNvPr id="6" name="TextBox 5"/>
          <p:cNvSpPr txBox="1"/>
          <p:nvPr/>
        </p:nvSpPr>
        <p:spPr>
          <a:xfrm>
            <a:off x="6072198" y="5282999"/>
            <a:ext cx="2357454" cy="646331"/>
          </a:xfrm>
          <a:prstGeom prst="rect">
            <a:avLst/>
          </a:prstGeom>
          <a:noFill/>
        </p:spPr>
        <p:txBody>
          <a:bodyPr wrap="square" rtlCol="0">
            <a:spAutoFit/>
          </a:bodyPr>
          <a:lstStyle/>
          <a:p>
            <a:r>
              <a:rPr lang="zh-CN" altLang="en-US" dirty="0" smtClean="0"/>
              <a:t>报告人：周天凤</a:t>
            </a:r>
            <a:endParaRPr lang="en-US" altLang="zh-CN" dirty="0" smtClean="0"/>
          </a:p>
          <a:p>
            <a:r>
              <a:rPr lang="zh-CN" altLang="en-US" dirty="0" smtClean="0"/>
              <a:t>报告时间：</a:t>
            </a:r>
            <a:r>
              <a:rPr lang="en-US" altLang="zh-CN" dirty="0" smtClean="0"/>
              <a:t>2012/11/3</a:t>
            </a:r>
          </a:p>
        </p:txBody>
      </p:sp>
    </p:spTree>
  </p:cSld>
  <p:clrMapOvr>
    <a:masterClrMapping/>
  </p:clrMapOvr>
  <p:transition advTm="11232"/>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jpg"/>
          <p:cNvPicPr>
            <a:picLocks noChangeAspect="1"/>
          </p:cNvPicPr>
          <p:nvPr/>
        </p:nvPicPr>
        <p:blipFill>
          <a:blip r:embed="rId4"/>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285720" y="285728"/>
            <a:ext cx="8715436" cy="6286544"/>
          </a:xfrm>
        </p:spPr>
        <p:txBody>
          <a:bodyPr>
            <a:normAutofit/>
          </a:bodyPr>
          <a:lstStyle/>
          <a:p>
            <a:pPr>
              <a:spcBef>
                <a:spcPct val="0"/>
              </a:spcBef>
              <a:buNone/>
            </a:pPr>
            <a:r>
              <a:rPr lang="en-US" altLang="zh-CN" sz="4000" b="1" dirty="0" smtClean="0">
                <a:solidFill>
                  <a:srgbClr val="0000FF"/>
                </a:solidFill>
                <a:latin typeface="+mj-lt"/>
                <a:ea typeface="+mj-ea"/>
                <a:cs typeface="+mj-cs"/>
              </a:rPr>
              <a:t>2.1  </a:t>
            </a:r>
            <a:r>
              <a:rPr lang="zh-CN" altLang="en-US" sz="4000" b="1" dirty="0" smtClean="0">
                <a:solidFill>
                  <a:srgbClr val="0000FF"/>
                </a:solidFill>
                <a:latin typeface="+mj-lt"/>
                <a:ea typeface="+mj-ea"/>
                <a:cs typeface="+mj-cs"/>
              </a:rPr>
              <a:t>论文思想</a:t>
            </a:r>
            <a:endParaRPr lang="en-US" altLang="zh-CN" sz="4000" b="1" dirty="0" smtClean="0">
              <a:solidFill>
                <a:srgbClr val="0000FF"/>
              </a:solidFill>
              <a:latin typeface="+mj-lt"/>
              <a:ea typeface="+mj-ea"/>
              <a:cs typeface="+mj-cs"/>
            </a:endParaRPr>
          </a:p>
          <a:p>
            <a:r>
              <a:rPr lang="zh-CN" altLang="en-US" dirty="0" smtClean="0"/>
              <a:t>（</a:t>
            </a:r>
            <a:r>
              <a:rPr lang="en-US" altLang="zh-CN" dirty="0" smtClean="0"/>
              <a:t>1</a:t>
            </a:r>
            <a:r>
              <a:rPr lang="zh-CN" altLang="en-US" dirty="0" smtClean="0"/>
              <a:t>）</a:t>
            </a:r>
            <a:r>
              <a:rPr lang="en-US" dirty="0" smtClean="0"/>
              <a:t>FDA</a:t>
            </a:r>
            <a:r>
              <a:rPr lang="zh-CN" altLang="en-US" dirty="0" smtClean="0"/>
              <a:t>（</a:t>
            </a:r>
            <a:r>
              <a:rPr lang="en-US" dirty="0" smtClean="0"/>
              <a:t>Fisher </a:t>
            </a:r>
            <a:r>
              <a:rPr lang="zh-CN" altLang="en-US" dirty="0" smtClean="0"/>
              <a:t>辨别分析）算法是一种传统的监督降维技术。</a:t>
            </a:r>
            <a:r>
              <a:rPr lang="zh-CN" altLang="en-US" dirty="0" smtClean="0">
                <a:solidFill>
                  <a:srgbClr val="FF0000"/>
                </a:solidFill>
              </a:rPr>
              <a:t>其注重的是样本的可分性</a:t>
            </a:r>
            <a:r>
              <a:rPr lang="zh-CN" altLang="en-US" sz="2400" dirty="0" smtClean="0"/>
              <a:t>。</a:t>
            </a:r>
            <a:endParaRPr lang="en-US" sz="3000" dirty="0" smtClean="0"/>
          </a:p>
          <a:p>
            <a:endParaRPr lang="en-US" sz="3000" dirty="0" smtClean="0"/>
          </a:p>
          <a:p>
            <a:r>
              <a:rPr lang="en-US" sz="3000" dirty="0" smtClean="0"/>
              <a:t>FDA </a:t>
            </a:r>
            <a:r>
              <a:rPr lang="zh-CN" altLang="en-US" sz="3000" dirty="0" smtClean="0"/>
              <a:t>的思想是求一个样本变换矩阵       ，使                                     </a:t>
            </a:r>
            <a:endParaRPr lang="en-US" altLang="zh-CN" sz="3000" dirty="0" smtClean="0"/>
          </a:p>
          <a:p>
            <a:pPr>
              <a:buNone/>
            </a:pPr>
            <a:endParaRPr lang="en-US" altLang="zh-CN" sz="3000" dirty="0" smtClean="0"/>
          </a:p>
          <a:p>
            <a:pPr>
              <a:buNone/>
            </a:pPr>
            <a:endParaRPr lang="en-US" altLang="zh-CN" sz="3000" dirty="0" smtClean="0"/>
          </a:p>
          <a:p>
            <a:pPr>
              <a:buNone/>
            </a:pPr>
            <a:r>
              <a:rPr lang="zh-CN" altLang="en-US" sz="3000" dirty="0" smtClean="0"/>
              <a:t>达到最大值。</a:t>
            </a:r>
            <a:endParaRPr lang="en-US" altLang="zh-CN" sz="3000" dirty="0" smtClean="0"/>
          </a:p>
          <a:p>
            <a:pPr>
              <a:buNone/>
            </a:pPr>
            <a:r>
              <a:rPr lang="zh-CN" altLang="en-US" sz="3000" dirty="0" smtClean="0"/>
              <a:t>     即：</a:t>
            </a:r>
            <a:endParaRPr lang="en-US" altLang="zh-CN" sz="3000" dirty="0" smtClean="0"/>
          </a:p>
          <a:p>
            <a:pPr>
              <a:buNone/>
            </a:pPr>
            <a:r>
              <a:rPr lang="en-US" altLang="zh-CN" sz="3000" dirty="0" smtClean="0"/>
              <a:t>    </a:t>
            </a:r>
            <a:r>
              <a:rPr lang="zh-CN" altLang="en-US" sz="3000" dirty="0" smtClean="0"/>
              <a:t>分子尽可能大</a:t>
            </a:r>
            <a:r>
              <a:rPr lang="en-US" altLang="zh-CN" sz="3000" dirty="0" smtClean="0"/>
              <a:t>——</a:t>
            </a:r>
            <a:r>
              <a:rPr lang="zh-CN" altLang="en-US" sz="3000" dirty="0" smtClean="0"/>
              <a:t>不同类样本的距离尽可能放大；  分母尽可能小</a:t>
            </a:r>
            <a:r>
              <a:rPr lang="en-US" altLang="zh-CN" sz="3000" dirty="0" smtClean="0"/>
              <a:t>——</a:t>
            </a:r>
            <a:r>
              <a:rPr lang="zh-CN" altLang="en-US" sz="3000" dirty="0" smtClean="0"/>
              <a:t>同类样本的距离尽可能缩小。</a:t>
            </a:r>
            <a:endParaRPr lang="en-US" altLang="zh-CN" sz="3000" dirty="0" smtClean="0"/>
          </a:p>
          <a:p>
            <a:pPr>
              <a:buNone/>
            </a:pPr>
            <a:endParaRPr lang="en-US" altLang="zh-CN" sz="3000" dirty="0" smtClean="0"/>
          </a:p>
          <a:p>
            <a:pPr>
              <a:buNone/>
            </a:pPr>
            <a:endParaRPr lang="en-US" altLang="zh-CN" sz="3000" dirty="0" smtClean="0"/>
          </a:p>
        </p:txBody>
      </p:sp>
      <p:graphicFrame>
        <p:nvGraphicFramePr>
          <p:cNvPr id="101388" name="Object 12"/>
          <p:cNvGraphicFramePr>
            <a:graphicFrameLocks noChangeAspect="1"/>
          </p:cNvGraphicFramePr>
          <p:nvPr/>
        </p:nvGraphicFramePr>
        <p:xfrm>
          <a:off x="6372225" y="2624138"/>
          <a:ext cx="576263" cy="454025"/>
        </p:xfrm>
        <a:graphic>
          <a:graphicData uri="http://schemas.openxmlformats.org/presentationml/2006/ole">
            <p:oleObj spid="_x0000_s101388" name="Equation" r:id="rId5" imgW="291960" imgH="228600" progId="Equation.DSMT4">
              <p:embed/>
            </p:oleObj>
          </a:graphicData>
        </a:graphic>
      </p:graphicFrame>
      <p:graphicFrame>
        <p:nvGraphicFramePr>
          <p:cNvPr id="101389" name="Object 13"/>
          <p:cNvGraphicFramePr>
            <a:graphicFrameLocks noChangeAspect="1"/>
          </p:cNvGraphicFramePr>
          <p:nvPr/>
        </p:nvGraphicFramePr>
        <p:xfrm>
          <a:off x="2673350" y="3271838"/>
          <a:ext cx="3987800" cy="884237"/>
        </p:xfrm>
        <a:graphic>
          <a:graphicData uri="http://schemas.openxmlformats.org/presentationml/2006/ole">
            <p:oleObj spid="_x0000_s101389" name="Equation" r:id="rId6" imgW="1892160" imgH="419040" progId="Equation.DSMT4">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10.jpg"/>
          <p:cNvPicPr>
            <a:picLocks noChangeAspect="1"/>
          </p:cNvPicPr>
          <p:nvPr/>
        </p:nvPicPr>
        <p:blipFill>
          <a:blip r:embed="rId4"/>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457200" y="428604"/>
            <a:ext cx="8115328" cy="5697559"/>
          </a:xfrm>
        </p:spPr>
        <p:txBody>
          <a:bodyPr>
            <a:normAutofit fontScale="47500" lnSpcReduction="20000"/>
          </a:bodyPr>
          <a:lstStyle/>
          <a:p>
            <a:pPr>
              <a:buNone/>
            </a:pPr>
            <a:r>
              <a:rPr lang="zh-CN" altLang="en-US" sz="5900" dirty="0" smtClean="0"/>
              <a:t>（</a:t>
            </a:r>
            <a:r>
              <a:rPr lang="en-US" altLang="zh-CN" sz="5900" dirty="0" smtClean="0"/>
              <a:t>2</a:t>
            </a:r>
            <a:r>
              <a:rPr lang="zh-CN" altLang="en-US" sz="5900" dirty="0" smtClean="0"/>
              <a:t>）</a:t>
            </a:r>
            <a:r>
              <a:rPr lang="en-US" sz="6300" dirty="0" smtClean="0">
                <a:latin typeface="+mn-ea"/>
              </a:rPr>
              <a:t>LPP(</a:t>
            </a:r>
            <a:r>
              <a:rPr lang="zh-CN" altLang="en-US" sz="6300" dirty="0" smtClean="0">
                <a:latin typeface="+mn-ea"/>
              </a:rPr>
              <a:t>局部保留投影</a:t>
            </a:r>
            <a:r>
              <a:rPr lang="en-US" sz="6300" dirty="0" smtClean="0">
                <a:latin typeface="+mn-ea"/>
              </a:rPr>
              <a:t>)</a:t>
            </a:r>
            <a:r>
              <a:rPr lang="zh-CN" altLang="en-US" sz="6300" dirty="0" smtClean="0">
                <a:latin typeface="+mn-ea"/>
              </a:rPr>
              <a:t>是一种非监督的降维方法，其</a:t>
            </a:r>
            <a:r>
              <a:rPr lang="zh-CN" altLang="en-US" sz="6300" dirty="0" smtClean="0">
                <a:solidFill>
                  <a:srgbClr val="FF0000"/>
                </a:solidFill>
                <a:latin typeface="+mn-ea"/>
              </a:rPr>
              <a:t>关注的是样本的局部结构。</a:t>
            </a:r>
            <a:endParaRPr lang="en-US" altLang="zh-CN" sz="6300" dirty="0" smtClean="0">
              <a:solidFill>
                <a:srgbClr val="FF0000"/>
              </a:solidFill>
              <a:latin typeface="+mn-ea"/>
            </a:endParaRPr>
          </a:p>
          <a:p>
            <a:r>
              <a:rPr lang="zh-CN" altLang="en-US" sz="5900" dirty="0" smtClean="0"/>
              <a:t>  </a:t>
            </a:r>
            <a:r>
              <a:rPr lang="en-US" altLang="zh-CN" sz="5900" dirty="0" smtClean="0"/>
              <a:t>LPP</a:t>
            </a:r>
            <a:r>
              <a:rPr lang="zh-CN" altLang="en-US" sz="5900" dirty="0" smtClean="0"/>
              <a:t>的思想：使距离相近的两个样本投影后，在投影子空间里仍相近，</a:t>
            </a:r>
            <a:r>
              <a:rPr lang="en-US" altLang="zh-CN" sz="5900" dirty="0" smtClean="0">
                <a:solidFill>
                  <a:srgbClr val="FF0000"/>
                </a:solidFill>
              </a:rPr>
              <a:t>---------</a:t>
            </a:r>
            <a:r>
              <a:rPr lang="zh-CN" altLang="en-US" sz="5900" dirty="0" smtClean="0">
                <a:solidFill>
                  <a:srgbClr val="FF0000"/>
                </a:solidFill>
              </a:rPr>
              <a:t>局部保留特性</a:t>
            </a:r>
            <a:endParaRPr lang="en-US" altLang="zh-CN" sz="5900" dirty="0" smtClean="0">
              <a:solidFill>
                <a:srgbClr val="FF0000"/>
              </a:solidFill>
            </a:endParaRPr>
          </a:p>
          <a:p>
            <a:r>
              <a:rPr lang="zh-CN" altLang="en-US" sz="5900" dirty="0" smtClean="0"/>
              <a:t>特点是定义了相似度矩阵   ，矩阵里面的元素            代表             的相似度，</a:t>
            </a:r>
            <a:endParaRPr lang="en-US" altLang="zh-CN" sz="5900" dirty="0" smtClean="0"/>
          </a:p>
          <a:p>
            <a:pPr>
              <a:buFont typeface="Wingdings" pitchFamily="2" charset="2"/>
              <a:buChar char="Ø"/>
            </a:pPr>
            <a:r>
              <a:rPr lang="zh-CN" altLang="en-US" sz="5900" dirty="0" smtClean="0"/>
              <a:t>若               靠得很近，使          取较大值；</a:t>
            </a:r>
            <a:endParaRPr lang="en-US" altLang="zh-CN" sz="5900" dirty="0" smtClean="0"/>
          </a:p>
          <a:p>
            <a:pPr>
              <a:buFont typeface="Wingdings" pitchFamily="2" charset="2"/>
              <a:buChar char="Ø"/>
            </a:pPr>
            <a:r>
              <a:rPr lang="zh-CN" altLang="en-US" sz="5900" dirty="0" smtClean="0"/>
              <a:t>若               相距较远，使          取较小值</a:t>
            </a:r>
            <a:r>
              <a:rPr lang="zh-CN" altLang="en-US" sz="4500" dirty="0" smtClean="0"/>
              <a:t>。</a:t>
            </a:r>
            <a:endParaRPr lang="en-US" altLang="zh-CN" sz="4500" dirty="0" smtClean="0"/>
          </a:p>
          <a:p>
            <a:pPr>
              <a:buFont typeface="Wingdings" pitchFamily="2" charset="2"/>
              <a:buChar char="Ø"/>
            </a:pPr>
            <a:endParaRPr lang="en-US" altLang="zh-CN" sz="4500" dirty="0" smtClean="0"/>
          </a:p>
          <a:p>
            <a:pPr>
              <a:buFont typeface="Wingdings" pitchFamily="2" charset="2"/>
              <a:buChar char="ü"/>
            </a:pPr>
            <a:r>
              <a:rPr lang="zh-CN" altLang="en-US" sz="5900" dirty="0" smtClean="0"/>
              <a:t>常用：</a:t>
            </a:r>
            <a:endParaRPr lang="en-US" altLang="zh-CN" sz="5900" dirty="0" smtClean="0"/>
          </a:p>
          <a:p>
            <a:pPr>
              <a:buNone/>
            </a:pPr>
            <a:r>
              <a:rPr lang="zh-CN" altLang="en-US" dirty="0" smtClean="0"/>
              <a:t>  </a:t>
            </a:r>
          </a:p>
          <a:p>
            <a:pPr>
              <a:buFont typeface="Wingdings" pitchFamily="2" charset="2"/>
              <a:buChar char="ü"/>
            </a:pPr>
            <a:r>
              <a:rPr lang="zh-CN" altLang="en-US" sz="5900" dirty="0" smtClean="0"/>
              <a:t>    极端的情况是 </a:t>
            </a:r>
            <a:r>
              <a:rPr lang="en-US" altLang="zh-CN" sz="5900" dirty="0" smtClean="0"/>
              <a:t>                            </a:t>
            </a:r>
            <a:r>
              <a:rPr lang="zh-CN" altLang="en-US" sz="5900" dirty="0" smtClean="0"/>
              <a:t>，</a:t>
            </a:r>
            <a:endParaRPr lang="en-US" altLang="zh-CN" sz="5900" dirty="0" smtClean="0"/>
          </a:p>
          <a:p>
            <a:pPr>
              <a:buNone/>
            </a:pPr>
            <a:r>
              <a:rPr lang="zh-CN" altLang="en-US" sz="5900" dirty="0" smtClean="0"/>
              <a:t>    相近时令       为</a:t>
            </a:r>
            <a:r>
              <a:rPr lang="en-US" altLang="zh-CN" sz="5900" dirty="0" smtClean="0"/>
              <a:t>1</a:t>
            </a:r>
            <a:r>
              <a:rPr lang="zh-CN" altLang="en-US" sz="5900" dirty="0" smtClean="0"/>
              <a:t>；否则为</a:t>
            </a:r>
            <a:r>
              <a:rPr lang="en-US" altLang="zh-CN" sz="5900" dirty="0" smtClean="0"/>
              <a:t>0</a:t>
            </a:r>
            <a:r>
              <a:rPr lang="zh-CN" altLang="en-US" sz="5900" dirty="0" smtClean="0"/>
              <a:t>。</a:t>
            </a:r>
            <a:endParaRPr lang="en-US" altLang="zh-CN" sz="5900" dirty="0" smtClean="0"/>
          </a:p>
          <a:p>
            <a:pPr>
              <a:buNone/>
            </a:pPr>
            <a:endParaRPr lang="en-US" altLang="zh-CN" sz="5900" dirty="0" smtClean="0"/>
          </a:p>
        </p:txBody>
      </p:sp>
      <p:graphicFrame>
        <p:nvGraphicFramePr>
          <p:cNvPr id="107522" name="Object 9"/>
          <p:cNvGraphicFramePr>
            <a:graphicFrameLocks noChangeAspect="1"/>
          </p:cNvGraphicFramePr>
          <p:nvPr/>
        </p:nvGraphicFramePr>
        <p:xfrm>
          <a:off x="3500430" y="4429132"/>
          <a:ext cx="2062163" cy="647700"/>
        </p:xfrm>
        <a:graphic>
          <a:graphicData uri="http://schemas.openxmlformats.org/presentationml/2006/ole">
            <p:oleObj spid="_x0000_s107522" name="Equation" r:id="rId5" imgW="647640" imgH="241200" progId="Equation.3">
              <p:embed/>
            </p:oleObj>
          </a:graphicData>
        </a:graphic>
      </p:graphicFrame>
      <p:graphicFrame>
        <p:nvGraphicFramePr>
          <p:cNvPr id="107523" name="Object 10"/>
          <p:cNvGraphicFramePr>
            <a:graphicFrameLocks noChangeAspect="1"/>
          </p:cNvGraphicFramePr>
          <p:nvPr/>
        </p:nvGraphicFramePr>
        <p:xfrm>
          <a:off x="4572000" y="3143248"/>
          <a:ext cx="768350" cy="647700"/>
        </p:xfrm>
        <a:graphic>
          <a:graphicData uri="http://schemas.openxmlformats.org/presentationml/2006/ole">
            <p:oleObj spid="_x0000_s107523" name="公式" r:id="rId6" imgW="241200" imgH="241200" progId="Equation.3">
              <p:embed/>
            </p:oleObj>
          </a:graphicData>
        </a:graphic>
      </p:graphicFrame>
      <p:graphicFrame>
        <p:nvGraphicFramePr>
          <p:cNvPr id="107524" name="Object 1"/>
          <p:cNvGraphicFramePr>
            <a:graphicFrameLocks noChangeAspect="1"/>
          </p:cNvGraphicFramePr>
          <p:nvPr/>
        </p:nvGraphicFramePr>
        <p:xfrm>
          <a:off x="4786314" y="2000240"/>
          <a:ext cx="428625" cy="360363"/>
        </p:xfrm>
        <a:graphic>
          <a:graphicData uri="http://schemas.openxmlformats.org/presentationml/2006/ole">
            <p:oleObj spid="_x0000_s107524" name="Equation" r:id="rId7" imgW="152280" imgH="164880" progId="Equation.DSMT4">
              <p:embed/>
            </p:oleObj>
          </a:graphicData>
        </a:graphic>
      </p:graphicFrame>
      <p:graphicFrame>
        <p:nvGraphicFramePr>
          <p:cNvPr id="107525" name="Object 4"/>
          <p:cNvGraphicFramePr>
            <a:graphicFrameLocks noChangeAspect="1"/>
          </p:cNvGraphicFramePr>
          <p:nvPr/>
        </p:nvGraphicFramePr>
        <p:xfrm>
          <a:off x="1571604" y="2285992"/>
          <a:ext cx="1028448" cy="592137"/>
        </p:xfrm>
        <a:graphic>
          <a:graphicData uri="http://schemas.openxmlformats.org/presentationml/2006/ole">
            <p:oleObj spid="_x0000_s107525" name="Equation" r:id="rId8" imgW="419040" imgH="241200" progId="Equation.3">
              <p:embed/>
            </p:oleObj>
          </a:graphicData>
        </a:graphic>
      </p:graphicFrame>
      <p:graphicFrame>
        <p:nvGraphicFramePr>
          <p:cNvPr id="107526" name="Object 5"/>
          <p:cNvGraphicFramePr>
            <a:graphicFrameLocks noChangeAspect="1"/>
          </p:cNvGraphicFramePr>
          <p:nvPr/>
        </p:nvGraphicFramePr>
        <p:xfrm>
          <a:off x="1214414" y="3071810"/>
          <a:ext cx="1204912" cy="701675"/>
        </p:xfrm>
        <a:graphic>
          <a:graphicData uri="http://schemas.openxmlformats.org/presentationml/2006/ole">
            <p:oleObj spid="_x0000_s107526" name="公式" r:id="rId9" imgW="457200" imgH="266400" progId="Equation.3">
              <p:embed/>
            </p:oleObj>
          </a:graphicData>
        </a:graphic>
      </p:graphicFrame>
      <p:graphicFrame>
        <p:nvGraphicFramePr>
          <p:cNvPr id="107527" name="Object 7"/>
          <p:cNvGraphicFramePr>
            <a:graphicFrameLocks noChangeAspect="1"/>
          </p:cNvGraphicFramePr>
          <p:nvPr/>
        </p:nvGraphicFramePr>
        <p:xfrm>
          <a:off x="1285852" y="2643182"/>
          <a:ext cx="1203325" cy="701675"/>
        </p:xfrm>
        <a:graphic>
          <a:graphicData uri="http://schemas.openxmlformats.org/presentationml/2006/ole">
            <p:oleObj spid="_x0000_s107527" name="Equation" r:id="rId10" imgW="457200" imgH="266400" progId="Equation.3">
              <p:embed/>
            </p:oleObj>
          </a:graphicData>
        </a:graphic>
      </p:graphicFrame>
      <p:graphicFrame>
        <p:nvGraphicFramePr>
          <p:cNvPr id="107528" name="Object 8"/>
          <p:cNvGraphicFramePr>
            <a:graphicFrameLocks noChangeAspect="1"/>
          </p:cNvGraphicFramePr>
          <p:nvPr/>
        </p:nvGraphicFramePr>
        <p:xfrm>
          <a:off x="8001024" y="1928802"/>
          <a:ext cx="683605" cy="576262"/>
        </p:xfrm>
        <a:graphic>
          <a:graphicData uri="http://schemas.openxmlformats.org/presentationml/2006/ole">
            <p:oleObj spid="_x0000_s107528" name="Equation" r:id="rId11" imgW="241200" imgH="241200" progId="Equation.3">
              <p:embed/>
            </p:oleObj>
          </a:graphicData>
        </a:graphic>
      </p:graphicFrame>
      <p:graphicFrame>
        <p:nvGraphicFramePr>
          <p:cNvPr id="107529" name="Object 3"/>
          <p:cNvGraphicFramePr>
            <a:graphicFrameLocks noChangeAspect="1"/>
          </p:cNvGraphicFramePr>
          <p:nvPr/>
        </p:nvGraphicFramePr>
        <p:xfrm>
          <a:off x="4643438" y="2643182"/>
          <a:ext cx="768350" cy="647700"/>
        </p:xfrm>
        <a:graphic>
          <a:graphicData uri="http://schemas.openxmlformats.org/presentationml/2006/ole">
            <p:oleObj spid="_x0000_s107529" name="Equation" r:id="rId12" imgW="241200" imgH="241200" progId="Equation.3">
              <p:embed/>
            </p:oleObj>
          </a:graphicData>
        </a:graphic>
      </p:graphicFrame>
      <p:graphicFrame>
        <p:nvGraphicFramePr>
          <p:cNvPr id="107530" name="Object 10"/>
          <p:cNvGraphicFramePr>
            <a:graphicFrameLocks noChangeAspect="1"/>
          </p:cNvGraphicFramePr>
          <p:nvPr/>
        </p:nvGraphicFramePr>
        <p:xfrm>
          <a:off x="2214546" y="4857760"/>
          <a:ext cx="768350" cy="647700"/>
        </p:xfrm>
        <a:graphic>
          <a:graphicData uri="http://schemas.openxmlformats.org/presentationml/2006/ole">
            <p:oleObj spid="_x0000_s107530" name="Equation" r:id="rId13" imgW="241200" imgH="241200" progId="Equation.3">
              <p:embed/>
            </p:oleObj>
          </a:graphicData>
        </a:graphic>
      </p:graphicFrame>
      <p:pic>
        <p:nvPicPr>
          <p:cNvPr id="18" name="图片 17" descr="oo.jpg"/>
          <p:cNvPicPr>
            <a:picLocks noChangeAspect="1"/>
          </p:cNvPicPr>
          <p:nvPr/>
        </p:nvPicPr>
        <p:blipFill>
          <a:blip r:embed="rId14"/>
          <a:stretch>
            <a:fillRect/>
          </a:stretch>
        </p:blipFill>
        <p:spPr>
          <a:xfrm>
            <a:off x="6156176" y="4077072"/>
            <a:ext cx="2314575" cy="2114550"/>
          </a:xfrm>
          <a:prstGeom prst="rect">
            <a:avLst/>
          </a:prstGeom>
        </p:spPr>
      </p:pic>
      <p:graphicFrame>
        <p:nvGraphicFramePr>
          <p:cNvPr id="17" name="对象 16"/>
          <p:cNvGraphicFramePr>
            <a:graphicFrameLocks noChangeAspect="1"/>
          </p:cNvGraphicFramePr>
          <p:nvPr/>
        </p:nvGraphicFramePr>
        <p:xfrm>
          <a:off x="2071670" y="3786190"/>
          <a:ext cx="2071702" cy="715679"/>
        </p:xfrm>
        <a:graphic>
          <a:graphicData uri="http://schemas.openxmlformats.org/presentationml/2006/ole">
            <p:oleObj spid="_x0000_s107531" name="Equation" r:id="rId15" imgW="1396800" imgH="482400" progId="Equation.DSMT4">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0.jpg"/>
          <p:cNvPicPr>
            <a:picLocks noChangeAspect="1"/>
          </p:cNvPicPr>
          <p:nvPr/>
        </p:nvPicPr>
        <p:blipFill>
          <a:blip r:embed="rId3"/>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457200" y="214290"/>
            <a:ext cx="8115328" cy="5865515"/>
          </a:xfrm>
        </p:spPr>
        <p:txBody>
          <a:bodyPr>
            <a:normAutofit/>
          </a:bodyPr>
          <a:lstStyle/>
          <a:p>
            <a:r>
              <a:rPr lang="zh-CN" altLang="en-US" dirty="0" smtClean="0"/>
              <a:t>（</a:t>
            </a:r>
            <a:r>
              <a:rPr lang="en-US" altLang="zh-CN" dirty="0" smtClean="0"/>
              <a:t>3</a:t>
            </a:r>
            <a:r>
              <a:rPr lang="zh-CN" altLang="en-US" dirty="0" smtClean="0"/>
              <a:t>）</a:t>
            </a:r>
            <a:r>
              <a:rPr lang="en-US" altLang="zh-CN" dirty="0" smtClean="0"/>
              <a:t>LFDA</a:t>
            </a:r>
            <a:r>
              <a:rPr lang="zh-CN" altLang="en-US" dirty="0" smtClean="0"/>
              <a:t>（局域</a:t>
            </a:r>
            <a:r>
              <a:rPr lang="en-US" dirty="0" smtClean="0"/>
              <a:t>Fisher</a:t>
            </a:r>
            <a:r>
              <a:rPr lang="zh-CN" altLang="en-US" dirty="0" smtClean="0"/>
              <a:t>辨别分析）结合了</a:t>
            </a:r>
            <a:r>
              <a:rPr lang="en-US" altLang="zh-CN" dirty="0" smtClean="0"/>
              <a:t>FDA</a:t>
            </a:r>
            <a:r>
              <a:rPr lang="zh-CN" altLang="en-US" dirty="0" smtClean="0"/>
              <a:t>和</a:t>
            </a:r>
            <a:r>
              <a:rPr lang="en-US" altLang="zh-CN" dirty="0" smtClean="0"/>
              <a:t>LPP</a:t>
            </a:r>
            <a:r>
              <a:rPr lang="zh-CN" altLang="en-US" dirty="0" smtClean="0"/>
              <a:t>的思想，既继承了</a:t>
            </a:r>
            <a:r>
              <a:rPr lang="en-US" altLang="zh-CN" dirty="0" smtClean="0"/>
              <a:t>FDA</a:t>
            </a:r>
            <a:r>
              <a:rPr lang="zh-CN" altLang="en-US" dirty="0" smtClean="0"/>
              <a:t>的可分类性强的特点，又吸收了</a:t>
            </a:r>
            <a:r>
              <a:rPr lang="en-US" altLang="zh-CN" dirty="0" smtClean="0"/>
              <a:t>LPP</a:t>
            </a:r>
            <a:r>
              <a:rPr lang="zh-CN" altLang="en-US" dirty="0" smtClean="0"/>
              <a:t>保留局域特性的特点。</a:t>
            </a:r>
            <a:endParaRPr lang="en-US" altLang="zh-CN" dirty="0" smtClean="0"/>
          </a:p>
          <a:p>
            <a:r>
              <a:rPr lang="en-US" altLang="zh-CN" dirty="0" smtClean="0"/>
              <a:t>FDA</a:t>
            </a:r>
            <a:r>
              <a:rPr lang="zh-CN" altLang="en-US" dirty="0" smtClean="0"/>
              <a:t>：</a:t>
            </a:r>
            <a:endParaRPr lang="en-US" altLang="zh-CN" dirty="0" smtClean="0"/>
          </a:p>
          <a:p>
            <a:endParaRPr lang="en-US" altLang="zh-CN" dirty="0" smtClean="0"/>
          </a:p>
          <a:p>
            <a:pPr>
              <a:buNone/>
            </a:pPr>
            <a:endParaRPr lang="en-US" altLang="zh-CN" dirty="0" smtClean="0"/>
          </a:p>
          <a:p>
            <a:pPr>
              <a:buNone/>
            </a:pPr>
            <a:endParaRPr lang="en-US" altLang="zh-CN" dirty="0" smtClean="0"/>
          </a:p>
          <a:p>
            <a:r>
              <a:rPr lang="en-US" altLang="zh-CN" dirty="0" smtClean="0"/>
              <a:t>LFDA:</a:t>
            </a:r>
            <a:endParaRPr lang="zh-CN" altLang="en-US" dirty="0"/>
          </a:p>
        </p:txBody>
      </p:sp>
      <p:graphicFrame>
        <p:nvGraphicFramePr>
          <p:cNvPr id="116737" name="Object 1"/>
          <p:cNvGraphicFramePr>
            <a:graphicFrameLocks noChangeAspect="1"/>
          </p:cNvGraphicFramePr>
          <p:nvPr/>
        </p:nvGraphicFramePr>
        <p:xfrm>
          <a:off x="846138" y="2857500"/>
          <a:ext cx="8058150" cy="1571625"/>
        </p:xfrm>
        <a:graphic>
          <a:graphicData uri="http://schemas.openxmlformats.org/presentationml/2006/ole">
            <p:oleObj spid="_x0000_s116737" name="Equation" r:id="rId4" imgW="4419360" imgH="1015920" progId="Equation.DSMT4">
              <p:embed/>
            </p:oleObj>
          </a:graphicData>
        </a:graphic>
      </p:graphicFrame>
      <p:graphicFrame>
        <p:nvGraphicFramePr>
          <p:cNvPr id="116738" name="Object 2"/>
          <p:cNvGraphicFramePr>
            <a:graphicFrameLocks noChangeAspect="1"/>
          </p:cNvGraphicFramePr>
          <p:nvPr/>
        </p:nvGraphicFramePr>
        <p:xfrm>
          <a:off x="908050" y="5072063"/>
          <a:ext cx="8018463" cy="1454150"/>
        </p:xfrm>
        <a:graphic>
          <a:graphicData uri="http://schemas.openxmlformats.org/presentationml/2006/ole">
            <p:oleObj spid="_x0000_s116738" name="Equation" r:id="rId5" imgW="4749480" imgH="1015920" progId="Equation.DSMT4">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2"/>
          <a:stretch>
            <a:fillRect/>
          </a:stretch>
        </p:blipFill>
        <p:spPr>
          <a:xfrm>
            <a:off x="0" y="0"/>
            <a:ext cx="9144000" cy="6858000"/>
          </a:xfrm>
          <a:prstGeom prst="rect">
            <a:avLst/>
          </a:prstGeom>
        </p:spPr>
      </p:pic>
      <p:sp>
        <p:nvSpPr>
          <p:cNvPr id="2" name="标题 1"/>
          <p:cNvSpPr>
            <a:spLocks noGrp="1"/>
          </p:cNvSpPr>
          <p:nvPr>
            <p:ph type="title"/>
          </p:nvPr>
        </p:nvSpPr>
        <p:spPr>
          <a:xfrm>
            <a:off x="171448" y="560390"/>
            <a:ext cx="5543560" cy="939784"/>
          </a:xfrm>
        </p:spPr>
        <p:txBody>
          <a:bodyPr>
            <a:normAutofit/>
          </a:bodyPr>
          <a:lstStyle/>
          <a:p>
            <a:pPr algn="l"/>
            <a:r>
              <a:rPr lang="en-US" altLang="zh-CN" sz="4000" b="1" dirty="0" smtClean="0">
                <a:solidFill>
                  <a:srgbClr val="0000FF"/>
                </a:solidFill>
              </a:rPr>
              <a:t>2.2  LFDA</a:t>
            </a:r>
            <a:r>
              <a:rPr lang="zh-CN" altLang="en-US" sz="4000" b="1" dirty="0" smtClean="0">
                <a:solidFill>
                  <a:srgbClr val="0000FF"/>
                </a:solidFill>
              </a:rPr>
              <a:t>原理</a:t>
            </a:r>
            <a:r>
              <a:rPr lang="en-US" altLang="zh-CN" sz="4000" dirty="0" smtClean="0"/>
              <a:t> </a:t>
            </a:r>
            <a:r>
              <a:rPr lang="en-US" altLang="zh-CN" dirty="0" smtClean="0"/>
              <a:t>	</a:t>
            </a:r>
            <a:endParaRPr lang="zh-CN" altLang="en-US" b="1" u="sng" dirty="0">
              <a:solidFill>
                <a:srgbClr val="0000FF"/>
              </a:solidFill>
            </a:endParaRPr>
          </a:p>
        </p:txBody>
      </p:sp>
      <p:sp>
        <p:nvSpPr>
          <p:cNvPr id="3" name="内容占位符 2"/>
          <p:cNvSpPr>
            <a:spLocks noGrp="1"/>
          </p:cNvSpPr>
          <p:nvPr>
            <p:ph idx="1"/>
          </p:nvPr>
        </p:nvSpPr>
        <p:spPr>
          <a:xfrm>
            <a:off x="457200" y="1600201"/>
            <a:ext cx="8229600" cy="3917032"/>
          </a:xfrm>
        </p:spPr>
        <p:txBody>
          <a:bodyPr>
            <a:normAutofit lnSpcReduction="10000"/>
          </a:bodyPr>
          <a:lstStyle/>
          <a:p>
            <a:pPr>
              <a:buNone/>
            </a:pPr>
            <a:r>
              <a:rPr lang="en-US" altLang="zh-CN" b="1" dirty="0" smtClean="0"/>
              <a:t>(1)fisher</a:t>
            </a:r>
            <a:r>
              <a:rPr lang="zh-CN" altLang="en-US" b="1" dirty="0" smtClean="0"/>
              <a:t>分类器原理</a:t>
            </a:r>
            <a:endParaRPr lang="en-US" altLang="zh-CN" b="1" dirty="0" smtClean="0"/>
          </a:p>
          <a:p>
            <a:r>
              <a:rPr lang="en-US" altLang="zh-CN" dirty="0" smtClean="0">
                <a:ea typeface="楷体_GB2312" pitchFamily="49" charset="-122"/>
              </a:rPr>
              <a:t>Fisher</a:t>
            </a:r>
            <a:r>
              <a:rPr lang="zh-CN" altLang="en-US" dirty="0" smtClean="0">
                <a:ea typeface="楷体_GB2312" pitchFamily="49" charset="-122"/>
              </a:rPr>
              <a:t>判别法是历史上最早提出的判别方法之一，</a:t>
            </a:r>
            <a:r>
              <a:rPr lang="zh-CN" altLang="en-US" dirty="0" smtClean="0">
                <a:latin typeface="Times New Roman" pitchFamily="18" charset="0"/>
                <a:ea typeface="楷体_GB2312" pitchFamily="49" charset="-122"/>
              </a:rPr>
              <a:t>其基本思想是</a:t>
            </a:r>
            <a:r>
              <a:rPr lang="zh-CN" altLang="en-US" dirty="0" smtClean="0">
                <a:solidFill>
                  <a:srgbClr val="FF0000"/>
                </a:solidFill>
                <a:latin typeface="Times New Roman" pitchFamily="18" charset="0"/>
                <a:ea typeface="楷体_GB2312" pitchFamily="49" charset="-122"/>
              </a:rPr>
              <a:t>将两类</a:t>
            </a:r>
            <a:r>
              <a:rPr lang="en-US" altLang="zh-CN" i="1" dirty="0" smtClean="0">
                <a:solidFill>
                  <a:srgbClr val="FF0000"/>
                </a:solidFill>
                <a:latin typeface="Times New Roman" pitchFamily="18" charset="0"/>
                <a:ea typeface="楷体_GB2312" pitchFamily="49" charset="-122"/>
              </a:rPr>
              <a:t>m</a:t>
            </a:r>
            <a:r>
              <a:rPr lang="zh-CN" altLang="en-US" dirty="0" smtClean="0">
                <a:solidFill>
                  <a:srgbClr val="FF0000"/>
                </a:solidFill>
                <a:latin typeface="Times New Roman" pitchFamily="18" charset="0"/>
                <a:ea typeface="楷体_GB2312" pitchFamily="49" charset="-122"/>
              </a:rPr>
              <a:t>维数据集尽可能地投影到一个方向（一条直线），使得类与类之间尽可能分开。</a:t>
            </a:r>
            <a:r>
              <a:rPr lang="zh-CN" altLang="en-US" dirty="0" smtClean="0">
                <a:latin typeface="Times New Roman" pitchFamily="18" charset="0"/>
                <a:ea typeface="楷体_GB2312" pitchFamily="49" charset="-122"/>
              </a:rPr>
              <a:t>从形式上看，该方法就是一种所谓的“降维”处理方法。</a:t>
            </a:r>
            <a:endParaRPr lang="en-US" altLang="zh-CN" dirty="0" smtClean="0">
              <a:latin typeface="Times New Roman" pitchFamily="18" charset="0"/>
              <a:ea typeface="楷体_GB2312" pitchFamily="49" charset="-122"/>
            </a:endParaRPr>
          </a:p>
          <a:p>
            <a:r>
              <a:rPr lang="zh-CN" altLang="en-US" dirty="0" smtClean="0">
                <a:latin typeface="Times New Roman" pitchFamily="18" charset="0"/>
                <a:ea typeface="楷体_GB2312" pitchFamily="49" charset="-122"/>
              </a:rPr>
              <a:t>以</a:t>
            </a:r>
            <a:r>
              <a:rPr lang="en-US" altLang="zh-CN" i="1" dirty="0" smtClean="0">
                <a:latin typeface="Times New Roman" pitchFamily="18" charset="0"/>
                <a:ea typeface="楷体_GB2312" pitchFamily="49" charset="-122"/>
                <a:sym typeface="Symbol" pitchFamily="18" charset="2"/>
              </a:rPr>
              <a:t>c</a:t>
            </a:r>
            <a:r>
              <a:rPr lang="en-US" altLang="zh-CN" baseline="-25000" dirty="0" smtClean="0">
                <a:latin typeface="Times New Roman" pitchFamily="18" charset="0"/>
                <a:ea typeface="楷体_GB2312" pitchFamily="49" charset="-122"/>
              </a:rPr>
              <a:t>1</a:t>
            </a:r>
            <a:r>
              <a:rPr lang="zh-CN" altLang="en-US" dirty="0" smtClean="0">
                <a:latin typeface="Times New Roman" pitchFamily="18" charset="0"/>
                <a:ea typeface="楷体_GB2312" pitchFamily="49" charset="-122"/>
              </a:rPr>
              <a:t>和</a:t>
            </a:r>
            <a:r>
              <a:rPr lang="en-US" altLang="zh-CN" i="1" dirty="0" smtClean="0">
                <a:latin typeface="Times New Roman" pitchFamily="18" charset="0"/>
                <a:ea typeface="楷体_GB2312" pitchFamily="49" charset="-122"/>
                <a:sym typeface="Symbol" pitchFamily="18" charset="2"/>
              </a:rPr>
              <a:t>c</a:t>
            </a:r>
            <a:r>
              <a:rPr lang="en-US" altLang="zh-CN" baseline="-25000" dirty="0" smtClean="0">
                <a:latin typeface="Times New Roman" pitchFamily="18" charset="0"/>
                <a:ea typeface="楷体_GB2312" pitchFamily="49" charset="-122"/>
              </a:rPr>
              <a:t>2</a:t>
            </a:r>
            <a:r>
              <a:rPr lang="zh-CN" altLang="en-US" dirty="0" smtClean="0">
                <a:latin typeface="Times New Roman" pitchFamily="18" charset="0"/>
                <a:ea typeface="楷体_GB2312" pitchFamily="49" charset="-122"/>
              </a:rPr>
              <a:t>的两类样本来说明</a:t>
            </a:r>
            <a:r>
              <a:rPr lang="en-US" altLang="zh-CN" dirty="0" smtClean="0">
                <a:latin typeface="Times New Roman" pitchFamily="18" charset="0"/>
                <a:ea typeface="楷体_GB2312" pitchFamily="49" charset="-122"/>
              </a:rPr>
              <a:t>Fisher</a:t>
            </a:r>
            <a:r>
              <a:rPr lang="zh-CN" altLang="en-US" dirty="0" smtClean="0">
                <a:latin typeface="Times New Roman" pitchFamily="18" charset="0"/>
                <a:ea typeface="楷体_GB2312" pitchFamily="49" charset="-122"/>
              </a:rPr>
              <a:t>判别法的原理，如下图所示</a:t>
            </a:r>
            <a:endParaRPr lang="zh-CN" altLang="en-US" dirty="0" smtClean="0"/>
          </a:p>
          <a:p>
            <a:endParaRPr lang="en-US" altLang="zh-CN" dirty="0" smtClean="0">
              <a:latin typeface="Times New Roman" pitchFamily="18" charset="0"/>
              <a:ea typeface="楷体_GB2312" pitchFamily="49" charset="-122"/>
            </a:endParaRPr>
          </a:p>
          <a:p>
            <a:pPr>
              <a:buNone/>
            </a:pPr>
            <a:endParaRPr lang="en-US" altLang="zh-CN" dirty="0" smtClean="0">
              <a:latin typeface="Times New Roman" pitchFamily="18" charset="0"/>
              <a:ea typeface="楷体_GB2312"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4" name="图片 653" descr="10.jpg"/>
          <p:cNvPicPr>
            <a:picLocks noChangeAspect="1"/>
          </p:cNvPicPr>
          <p:nvPr/>
        </p:nvPicPr>
        <p:blipFill>
          <a:blip r:embed="rId3"/>
          <a:stretch>
            <a:fillRect/>
          </a:stretch>
        </p:blipFill>
        <p:spPr>
          <a:xfrm>
            <a:off x="0" y="0"/>
            <a:ext cx="9144000" cy="6858000"/>
          </a:xfrm>
          <a:prstGeom prst="rect">
            <a:avLst/>
          </a:prstGeom>
        </p:spPr>
      </p:pic>
      <p:sp>
        <p:nvSpPr>
          <p:cNvPr id="22215" name="Oval 1735"/>
          <p:cNvSpPr>
            <a:spLocks noChangeArrowheads="1"/>
          </p:cNvSpPr>
          <p:nvPr/>
        </p:nvSpPr>
        <p:spPr bwMode="auto">
          <a:xfrm>
            <a:off x="5286380" y="3714752"/>
            <a:ext cx="144463" cy="144463"/>
          </a:xfrm>
          <a:prstGeom prst="ellipse">
            <a:avLst/>
          </a:prstGeom>
          <a:solidFill>
            <a:srgbClr val="FF9900"/>
          </a:solidFill>
          <a:ln w="19050">
            <a:solidFill>
              <a:schemeClr val="tx1"/>
            </a:solidFill>
            <a:round/>
            <a:headEnd/>
            <a:tailEnd/>
          </a:ln>
          <a:effectLst/>
        </p:spPr>
        <p:txBody>
          <a:bodyPr wrap="none" anchor="ctr"/>
          <a:lstStyle/>
          <a:p>
            <a:endParaRPr lang="zh-CN" altLang="en-US"/>
          </a:p>
        </p:txBody>
      </p:sp>
      <p:sp>
        <p:nvSpPr>
          <p:cNvPr id="21557" name="Line 1077"/>
          <p:cNvSpPr>
            <a:spLocks noChangeAspect="1" noChangeShapeType="1"/>
          </p:cNvSpPr>
          <p:nvPr/>
        </p:nvSpPr>
        <p:spPr bwMode="auto">
          <a:xfrm>
            <a:off x="158719" y="5446733"/>
            <a:ext cx="8837613" cy="0"/>
          </a:xfrm>
          <a:prstGeom prst="line">
            <a:avLst/>
          </a:prstGeom>
          <a:noFill/>
          <a:ln w="19050">
            <a:solidFill>
              <a:srgbClr val="000000"/>
            </a:solidFill>
            <a:round/>
            <a:headEnd/>
            <a:tailEnd type="triangle" w="med" len="lg"/>
          </a:ln>
        </p:spPr>
        <p:txBody>
          <a:bodyPr/>
          <a:lstStyle/>
          <a:p>
            <a:endParaRPr lang="zh-CN" altLang="en-US"/>
          </a:p>
        </p:txBody>
      </p:sp>
      <p:sp>
        <p:nvSpPr>
          <p:cNvPr id="21558" name="Line 1078"/>
          <p:cNvSpPr>
            <a:spLocks noChangeAspect="1" noChangeShapeType="1"/>
          </p:cNvSpPr>
          <p:nvPr/>
        </p:nvSpPr>
        <p:spPr bwMode="auto">
          <a:xfrm flipV="1">
            <a:off x="1447769" y="792183"/>
            <a:ext cx="0" cy="5308600"/>
          </a:xfrm>
          <a:prstGeom prst="line">
            <a:avLst/>
          </a:prstGeom>
          <a:noFill/>
          <a:ln w="19050">
            <a:solidFill>
              <a:srgbClr val="000000"/>
            </a:solidFill>
            <a:round/>
            <a:headEnd/>
            <a:tailEnd type="triangle" w="med" len="lg"/>
          </a:ln>
        </p:spPr>
        <p:txBody>
          <a:bodyPr/>
          <a:lstStyle/>
          <a:p>
            <a:endParaRPr lang="zh-CN" altLang="en-US"/>
          </a:p>
        </p:txBody>
      </p:sp>
      <p:sp>
        <p:nvSpPr>
          <p:cNvPr id="21559" name="Line 1079"/>
          <p:cNvSpPr>
            <a:spLocks noChangeAspect="1" noChangeShapeType="1"/>
          </p:cNvSpPr>
          <p:nvPr/>
        </p:nvSpPr>
        <p:spPr bwMode="auto">
          <a:xfrm flipV="1">
            <a:off x="857224" y="2214554"/>
            <a:ext cx="8134350" cy="3487737"/>
          </a:xfrm>
          <a:prstGeom prst="line">
            <a:avLst/>
          </a:prstGeom>
          <a:noFill/>
          <a:ln w="31750">
            <a:solidFill>
              <a:srgbClr val="008000"/>
            </a:solidFill>
            <a:round/>
            <a:headEnd/>
            <a:tailEnd type="triangle" w="med" len="lg"/>
          </a:ln>
        </p:spPr>
        <p:txBody>
          <a:bodyPr/>
          <a:lstStyle/>
          <a:p>
            <a:endParaRPr lang="zh-CN" altLang="en-US"/>
          </a:p>
        </p:txBody>
      </p:sp>
      <p:sp>
        <p:nvSpPr>
          <p:cNvPr id="21560" name="Line 1080"/>
          <p:cNvSpPr>
            <a:spLocks noChangeAspect="1" noChangeShapeType="1"/>
          </p:cNvSpPr>
          <p:nvPr/>
        </p:nvSpPr>
        <p:spPr bwMode="auto">
          <a:xfrm rot="16200000" flipV="1">
            <a:off x="-900144" y="3438545"/>
            <a:ext cx="3665537" cy="1585913"/>
          </a:xfrm>
          <a:prstGeom prst="line">
            <a:avLst/>
          </a:prstGeom>
          <a:noFill/>
          <a:ln w="25400">
            <a:solidFill>
              <a:srgbClr val="FF0000"/>
            </a:solidFill>
            <a:round/>
            <a:headEnd/>
            <a:tailEnd type="triangle" w="med" len="lg"/>
          </a:ln>
        </p:spPr>
        <p:txBody>
          <a:bodyPr/>
          <a:lstStyle/>
          <a:p>
            <a:endParaRPr lang="zh-CN" altLang="en-US"/>
          </a:p>
        </p:txBody>
      </p:sp>
      <p:sp>
        <p:nvSpPr>
          <p:cNvPr id="21561" name="Line 1081"/>
          <p:cNvSpPr>
            <a:spLocks noChangeAspect="1" noChangeShapeType="1"/>
          </p:cNvSpPr>
          <p:nvPr/>
        </p:nvSpPr>
        <p:spPr bwMode="auto">
          <a:xfrm rot="5400000" flipV="1">
            <a:off x="7945406" y="1839106"/>
            <a:ext cx="692150" cy="300038"/>
          </a:xfrm>
          <a:prstGeom prst="line">
            <a:avLst/>
          </a:prstGeom>
          <a:noFill/>
          <a:ln w="22225">
            <a:solidFill>
              <a:srgbClr val="008080"/>
            </a:solidFill>
            <a:prstDash val="dash"/>
            <a:round/>
            <a:headEnd/>
            <a:tailEnd type="triangle" w="sm" len="lg"/>
          </a:ln>
        </p:spPr>
        <p:txBody>
          <a:bodyPr/>
          <a:lstStyle/>
          <a:p>
            <a:endParaRPr lang="zh-CN" altLang="en-US"/>
          </a:p>
        </p:txBody>
      </p:sp>
      <p:sp>
        <p:nvSpPr>
          <p:cNvPr id="21562" name="Line 1082"/>
          <p:cNvSpPr>
            <a:spLocks noChangeAspect="1" noChangeShapeType="1"/>
          </p:cNvSpPr>
          <p:nvPr/>
        </p:nvSpPr>
        <p:spPr bwMode="auto">
          <a:xfrm rot="5400000" flipV="1">
            <a:off x="5370481" y="2974169"/>
            <a:ext cx="692150" cy="300038"/>
          </a:xfrm>
          <a:prstGeom prst="line">
            <a:avLst/>
          </a:prstGeom>
          <a:noFill/>
          <a:ln w="22225">
            <a:solidFill>
              <a:srgbClr val="008080"/>
            </a:solidFill>
            <a:prstDash val="dash"/>
            <a:round/>
            <a:headEnd/>
            <a:tailEnd type="triangle" w="sm" len="lg"/>
          </a:ln>
        </p:spPr>
        <p:txBody>
          <a:bodyPr/>
          <a:lstStyle/>
          <a:p>
            <a:endParaRPr lang="zh-CN" altLang="en-US"/>
          </a:p>
        </p:txBody>
      </p:sp>
      <p:grpSp>
        <p:nvGrpSpPr>
          <p:cNvPr id="2" name="Group 1620"/>
          <p:cNvGrpSpPr>
            <a:grpSpLocks noChangeAspect="1"/>
          </p:cNvGrpSpPr>
          <p:nvPr/>
        </p:nvGrpSpPr>
        <p:grpSpPr bwMode="auto">
          <a:xfrm>
            <a:off x="5462557" y="2347931"/>
            <a:ext cx="1311275" cy="801687"/>
            <a:chOff x="3379" y="1242"/>
            <a:chExt cx="804" cy="491"/>
          </a:xfrm>
        </p:grpSpPr>
        <p:sp>
          <p:nvSpPr>
            <p:cNvPr id="21587" name="Oval 1107"/>
            <p:cNvSpPr>
              <a:spLocks noChangeAspect="1" noChangeArrowheads="1"/>
            </p:cNvSpPr>
            <p:nvPr/>
          </p:nvSpPr>
          <p:spPr bwMode="auto">
            <a:xfrm>
              <a:off x="3379" y="1282"/>
              <a:ext cx="95" cy="95"/>
            </a:xfrm>
            <a:prstGeom prst="ellipse">
              <a:avLst/>
            </a:prstGeom>
            <a:noFill/>
            <a:ln w="22225">
              <a:solidFill>
                <a:srgbClr val="FF00FF"/>
              </a:solidFill>
              <a:round/>
              <a:headEnd/>
              <a:tailEnd/>
            </a:ln>
          </p:spPr>
          <p:txBody>
            <a:bodyPr/>
            <a:lstStyle/>
            <a:p>
              <a:endParaRPr lang="zh-CN" altLang="en-US"/>
            </a:p>
          </p:txBody>
        </p:sp>
        <p:sp>
          <p:nvSpPr>
            <p:cNvPr id="21593" name="Oval 1113"/>
            <p:cNvSpPr>
              <a:spLocks noChangeAspect="1" noChangeArrowheads="1"/>
            </p:cNvSpPr>
            <p:nvPr/>
          </p:nvSpPr>
          <p:spPr bwMode="auto">
            <a:xfrm>
              <a:off x="3919" y="1242"/>
              <a:ext cx="95" cy="95"/>
            </a:xfrm>
            <a:prstGeom prst="ellipse">
              <a:avLst/>
            </a:prstGeom>
            <a:noFill/>
            <a:ln w="22225">
              <a:solidFill>
                <a:srgbClr val="FF00FF"/>
              </a:solidFill>
              <a:round/>
              <a:headEnd/>
              <a:tailEnd/>
            </a:ln>
          </p:spPr>
          <p:txBody>
            <a:bodyPr/>
            <a:lstStyle/>
            <a:p>
              <a:endParaRPr lang="zh-CN" altLang="en-US"/>
            </a:p>
          </p:txBody>
        </p:sp>
        <p:sp>
          <p:nvSpPr>
            <p:cNvPr id="21595" name="Oval 1115"/>
            <p:cNvSpPr>
              <a:spLocks noChangeAspect="1" noChangeArrowheads="1"/>
            </p:cNvSpPr>
            <p:nvPr/>
          </p:nvSpPr>
          <p:spPr bwMode="auto">
            <a:xfrm>
              <a:off x="3716" y="1329"/>
              <a:ext cx="96" cy="95"/>
            </a:xfrm>
            <a:prstGeom prst="ellipse">
              <a:avLst/>
            </a:prstGeom>
            <a:noFill/>
            <a:ln w="22225">
              <a:solidFill>
                <a:srgbClr val="FF00FF"/>
              </a:solidFill>
              <a:round/>
              <a:headEnd/>
              <a:tailEnd/>
            </a:ln>
          </p:spPr>
          <p:txBody>
            <a:bodyPr/>
            <a:lstStyle/>
            <a:p>
              <a:endParaRPr lang="zh-CN" altLang="en-US"/>
            </a:p>
          </p:txBody>
        </p:sp>
        <p:sp>
          <p:nvSpPr>
            <p:cNvPr id="21597" name="Oval 1117"/>
            <p:cNvSpPr>
              <a:spLocks noChangeAspect="1" noChangeArrowheads="1"/>
            </p:cNvSpPr>
            <p:nvPr/>
          </p:nvSpPr>
          <p:spPr bwMode="auto">
            <a:xfrm>
              <a:off x="3514" y="1416"/>
              <a:ext cx="95" cy="96"/>
            </a:xfrm>
            <a:prstGeom prst="ellipse">
              <a:avLst/>
            </a:prstGeom>
            <a:noFill/>
            <a:ln w="22225">
              <a:solidFill>
                <a:srgbClr val="FF00FF"/>
              </a:solidFill>
              <a:round/>
              <a:headEnd/>
              <a:tailEnd/>
            </a:ln>
          </p:spPr>
          <p:txBody>
            <a:bodyPr/>
            <a:lstStyle/>
            <a:p>
              <a:endParaRPr lang="zh-CN" altLang="en-US"/>
            </a:p>
          </p:txBody>
        </p:sp>
        <p:sp>
          <p:nvSpPr>
            <p:cNvPr id="21598" name="Oval 1118"/>
            <p:cNvSpPr>
              <a:spLocks noChangeAspect="1" noChangeArrowheads="1"/>
            </p:cNvSpPr>
            <p:nvPr/>
          </p:nvSpPr>
          <p:spPr bwMode="auto">
            <a:xfrm>
              <a:off x="3413" y="1504"/>
              <a:ext cx="95" cy="95"/>
            </a:xfrm>
            <a:prstGeom prst="ellipse">
              <a:avLst/>
            </a:prstGeom>
            <a:noFill/>
            <a:ln w="22225">
              <a:solidFill>
                <a:srgbClr val="FF00FF"/>
              </a:solidFill>
              <a:round/>
              <a:headEnd/>
              <a:tailEnd/>
            </a:ln>
          </p:spPr>
          <p:txBody>
            <a:bodyPr/>
            <a:lstStyle/>
            <a:p>
              <a:endParaRPr lang="zh-CN" altLang="en-US"/>
            </a:p>
          </p:txBody>
        </p:sp>
        <p:sp>
          <p:nvSpPr>
            <p:cNvPr id="21599" name="Oval 1119"/>
            <p:cNvSpPr>
              <a:spLocks noChangeAspect="1" noChangeArrowheads="1"/>
            </p:cNvSpPr>
            <p:nvPr/>
          </p:nvSpPr>
          <p:spPr bwMode="auto">
            <a:xfrm>
              <a:off x="3986" y="1423"/>
              <a:ext cx="96" cy="95"/>
            </a:xfrm>
            <a:prstGeom prst="ellipse">
              <a:avLst/>
            </a:prstGeom>
            <a:noFill/>
            <a:ln w="22225">
              <a:solidFill>
                <a:srgbClr val="FF00FF"/>
              </a:solidFill>
              <a:round/>
              <a:headEnd/>
              <a:tailEnd/>
            </a:ln>
          </p:spPr>
          <p:txBody>
            <a:bodyPr/>
            <a:lstStyle/>
            <a:p>
              <a:endParaRPr lang="zh-CN" altLang="en-US"/>
            </a:p>
          </p:txBody>
        </p:sp>
        <p:sp>
          <p:nvSpPr>
            <p:cNvPr id="21602" name="Oval 1122"/>
            <p:cNvSpPr>
              <a:spLocks noChangeAspect="1" noChangeArrowheads="1"/>
            </p:cNvSpPr>
            <p:nvPr/>
          </p:nvSpPr>
          <p:spPr bwMode="auto">
            <a:xfrm>
              <a:off x="3615" y="1242"/>
              <a:ext cx="96" cy="95"/>
            </a:xfrm>
            <a:prstGeom prst="ellipse">
              <a:avLst/>
            </a:prstGeom>
            <a:noFill/>
            <a:ln w="22225">
              <a:solidFill>
                <a:srgbClr val="FF00FF"/>
              </a:solidFill>
              <a:round/>
              <a:headEnd/>
              <a:tailEnd/>
            </a:ln>
          </p:spPr>
          <p:txBody>
            <a:bodyPr/>
            <a:lstStyle/>
            <a:p>
              <a:endParaRPr lang="zh-CN" altLang="en-US"/>
            </a:p>
          </p:txBody>
        </p:sp>
        <p:sp>
          <p:nvSpPr>
            <p:cNvPr id="21603" name="Oval 1123"/>
            <p:cNvSpPr>
              <a:spLocks noChangeAspect="1" noChangeArrowheads="1"/>
            </p:cNvSpPr>
            <p:nvPr/>
          </p:nvSpPr>
          <p:spPr bwMode="auto">
            <a:xfrm>
              <a:off x="4054" y="1376"/>
              <a:ext cx="95" cy="95"/>
            </a:xfrm>
            <a:prstGeom prst="ellipse">
              <a:avLst/>
            </a:prstGeom>
            <a:noFill/>
            <a:ln w="22225">
              <a:solidFill>
                <a:srgbClr val="FF00FF"/>
              </a:solidFill>
              <a:round/>
              <a:headEnd/>
              <a:tailEnd/>
            </a:ln>
          </p:spPr>
          <p:txBody>
            <a:bodyPr/>
            <a:lstStyle/>
            <a:p>
              <a:endParaRPr lang="zh-CN" altLang="en-US"/>
            </a:p>
          </p:txBody>
        </p:sp>
        <p:sp>
          <p:nvSpPr>
            <p:cNvPr id="21605" name="Oval 1125"/>
            <p:cNvSpPr>
              <a:spLocks noChangeAspect="1" noChangeArrowheads="1"/>
            </p:cNvSpPr>
            <p:nvPr/>
          </p:nvSpPr>
          <p:spPr bwMode="auto">
            <a:xfrm>
              <a:off x="3851" y="1463"/>
              <a:ext cx="96" cy="96"/>
            </a:xfrm>
            <a:prstGeom prst="ellipse">
              <a:avLst/>
            </a:prstGeom>
            <a:noFill/>
            <a:ln w="22225">
              <a:solidFill>
                <a:srgbClr val="FF00FF"/>
              </a:solidFill>
              <a:round/>
              <a:headEnd/>
              <a:tailEnd/>
            </a:ln>
          </p:spPr>
          <p:txBody>
            <a:bodyPr/>
            <a:lstStyle/>
            <a:p>
              <a:endParaRPr lang="zh-CN" altLang="en-US"/>
            </a:p>
          </p:txBody>
        </p:sp>
        <p:sp>
          <p:nvSpPr>
            <p:cNvPr id="21606" name="Oval 1126"/>
            <p:cNvSpPr>
              <a:spLocks noChangeAspect="1" noChangeArrowheads="1"/>
            </p:cNvSpPr>
            <p:nvPr/>
          </p:nvSpPr>
          <p:spPr bwMode="auto">
            <a:xfrm>
              <a:off x="3952" y="1289"/>
              <a:ext cx="96" cy="95"/>
            </a:xfrm>
            <a:prstGeom prst="ellipse">
              <a:avLst/>
            </a:prstGeom>
            <a:noFill/>
            <a:ln w="22225">
              <a:solidFill>
                <a:srgbClr val="FF00FF"/>
              </a:solidFill>
              <a:round/>
              <a:headEnd/>
              <a:tailEnd/>
            </a:ln>
          </p:spPr>
          <p:txBody>
            <a:bodyPr/>
            <a:lstStyle/>
            <a:p>
              <a:endParaRPr lang="zh-CN" altLang="en-US"/>
            </a:p>
          </p:txBody>
        </p:sp>
        <p:sp>
          <p:nvSpPr>
            <p:cNvPr id="21607" name="Oval 1127"/>
            <p:cNvSpPr>
              <a:spLocks noChangeAspect="1" noChangeArrowheads="1"/>
            </p:cNvSpPr>
            <p:nvPr/>
          </p:nvSpPr>
          <p:spPr bwMode="auto">
            <a:xfrm>
              <a:off x="3649" y="1551"/>
              <a:ext cx="95" cy="95"/>
            </a:xfrm>
            <a:prstGeom prst="ellipse">
              <a:avLst/>
            </a:prstGeom>
            <a:noFill/>
            <a:ln w="22225">
              <a:solidFill>
                <a:srgbClr val="FF00FF"/>
              </a:solidFill>
              <a:round/>
              <a:headEnd/>
              <a:tailEnd/>
            </a:ln>
          </p:spPr>
          <p:txBody>
            <a:bodyPr/>
            <a:lstStyle/>
            <a:p>
              <a:endParaRPr lang="zh-CN" altLang="en-US"/>
            </a:p>
          </p:txBody>
        </p:sp>
        <p:sp>
          <p:nvSpPr>
            <p:cNvPr id="21608" name="Oval 1128"/>
            <p:cNvSpPr>
              <a:spLocks noChangeAspect="1" noChangeArrowheads="1"/>
            </p:cNvSpPr>
            <p:nvPr/>
          </p:nvSpPr>
          <p:spPr bwMode="auto">
            <a:xfrm>
              <a:off x="3548" y="1638"/>
              <a:ext cx="95" cy="95"/>
            </a:xfrm>
            <a:prstGeom prst="ellipse">
              <a:avLst/>
            </a:prstGeom>
            <a:noFill/>
            <a:ln w="22225">
              <a:solidFill>
                <a:srgbClr val="FF00FF"/>
              </a:solidFill>
              <a:round/>
              <a:headEnd/>
              <a:tailEnd/>
            </a:ln>
          </p:spPr>
          <p:txBody>
            <a:bodyPr/>
            <a:lstStyle/>
            <a:p>
              <a:endParaRPr lang="zh-CN" altLang="en-US"/>
            </a:p>
          </p:txBody>
        </p:sp>
        <p:sp>
          <p:nvSpPr>
            <p:cNvPr id="21609" name="Oval 1129"/>
            <p:cNvSpPr>
              <a:spLocks noChangeAspect="1" noChangeArrowheads="1"/>
            </p:cNvSpPr>
            <p:nvPr/>
          </p:nvSpPr>
          <p:spPr bwMode="auto">
            <a:xfrm>
              <a:off x="3548" y="1463"/>
              <a:ext cx="95" cy="96"/>
            </a:xfrm>
            <a:prstGeom prst="ellipse">
              <a:avLst/>
            </a:prstGeom>
            <a:noFill/>
            <a:ln w="22225">
              <a:solidFill>
                <a:srgbClr val="FF00FF"/>
              </a:solidFill>
              <a:round/>
              <a:headEnd/>
              <a:tailEnd/>
            </a:ln>
          </p:spPr>
          <p:txBody>
            <a:bodyPr/>
            <a:lstStyle/>
            <a:p>
              <a:endParaRPr lang="zh-CN" altLang="en-US"/>
            </a:p>
          </p:txBody>
        </p:sp>
        <p:sp>
          <p:nvSpPr>
            <p:cNvPr id="21612" name="Oval 1132"/>
            <p:cNvSpPr>
              <a:spLocks noChangeAspect="1" noChangeArrowheads="1"/>
            </p:cNvSpPr>
            <p:nvPr/>
          </p:nvSpPr>
          <p:spPr bwMode="auto">
            <a:xfrm>
              <a:off x="3750" y="1376"/>
              <a:ext cx="96" cy="95"/>
            </a:xfrm>
            <a:prstGeom prst="ellipse">
              <a:avLst/>
            </a:prstGeom>
            <a:noFill/>
            <a:ln w="22225">
              <a:solidFill>
                <a:srgbClr val="FF00FF"/>
              </a:solidFill>
              <a:round/>
              <a:headEnd/>
              <a:tailEnd/>
            </a:ln>
          </p:spPr>
          <p:txBody>
            <a:bodyPr/>
            <a:lstStyle/>
            <a:p>
              <a:endParaRPr lang="zh-CN" altLang="en-US"/>
            </a:p>
          </p:txBody>
        </p:sp>
        <p:sp>
          <p:nvSpPr>
            <p:cNvPr id="21616" name="Oval 1136"/>
            <p:cNvSpPr>
              <a:spLocks noChangeAspect="1" noChangeArrowheads="1"/>
            </p:cNvSpPr>
            <p:nvPr/>
          </p:nvSpPr>
          <p:spPr bwMode="auto">
            <a:xfrm>
              <a:off x="4087" y="1423"/>
              <a:ext cx="96" cy="95"/>
            </a:xfrm>
            <a:prstGeom prst="ellipse">
              <a:avLst/>
            </a:prstGeom>
            <a:noFill/>
            <a:ln w="22225">
              <a:solidFill>
                <a:srgbClr val="FF00FF"/>
              </a:solidFill>
              <a:round/>
              <a:headEnd/>
              <a:tailEnd/>
            </a:ln>
          </p:spPr>
          <p:txBody>
            <a:bodyPr/>
            <a:lstStyle/>
            <a:p>
              <a:endParaRPr lang="zh-CN" altLang="en-US"/>
            </a:p>
          </p:txBody>
        </p:sp>
        <p:sp>
          <p:nvSpPr>
            <p:cNvPr id="21619" name="Oval 1139"/>
            <p:cNvSpPr>
              <a:spLocks noChangeAspect="1" noChangeArrowheads="1"/>
            </p:cNvSpPr>
            <p:nvPr/>
          </p:nvSpPr>
          <p:spPr bwMode="auto">
            <a:xfrm>
              <a:off x="3682" y="1598"/>
              <a:ext cx="96" cy="95"/>
            </a:xfrm>
            <a:prstGeom prst="ellipse">
              <a:avLst/>
            </a:prstGeom>
            <a:noFill/>
            <a:ln w="22225">
              <a:solidFill>
                <a:srgbClr val="FF00FF"/>
              </a:solidFill>
              <a:round/>
              <a:headEnd/>
              <a:tailEnd/>
            </a:ln>
          </p:spPr>
          <p:txBody>
            <a:bodyPr/>
            <a:lstStyle/>
            <a:p>
              <a:endParaRPr lang="zh-CN" altLang="en-US"/>
            </a:p>
          </p:txBody>
        </p:sp>
        <p:sp>
          <p:nvSpPr>
            <p:cNvPr id="21622" name="Oval 1142"/>
            <p:cNvSpPr>
              <a:spLocks noChangeAspect="1" noChangeArrowheads="1"/>
            </p:cNvSpPr>
            <p:nvPr/>
          </p:nvSpPr>
          <p:spPr bwMode="auto">
            <a:xfrm>
              <a:off x="3885" y="1510"/>
              <a:ext cx="96" cy="96"/>
            </a:xfrm>
            <a:prstGeom prst="ellipse">
              <a:avLst/>
            </a:prstGeom>
            <a:noFill/>
            <a:ln w="22225">
              <a:solidFill>
                <a:srgbClr val="FF00FF"/>
              </a:solidFill>
              <a:round/>
              <a:headEnd/>
              <a:tailEnd/>
            </a:ln>
          </p:spPr>
          <p:txBody>
            <a:bodyPr/>
            <a:lstStyle/>
            <a:p>
              <a:endParaRPr lang="zh-CN" altLang="en-US"/>
            </a:p>
          </p:txBody>
        </p:sp>
        <p:sp>
          <p:nvSpPr>
            <p:cNvPr id="21625" name="Oval 1145"/>
            <p:cNvSpPr>
              <a:spLocks noChangeAspect="1" noChangeArrowheads="1"/>
            </p:cNvSpPr>
            <p:nvPr/>
          </p:nvSpPr>
          <p:spPr bwMode="auto">
            <a:xfrm>
              <a:off x="3784" y="1249"/>
              <a:ext cx="95" cy="95"/>
            </a:xfrm>
            <a:prstGeom prst="ellipse">
              <a:avLst/>
            </a:prstGeom>
            <a:noFill/>
            <a:ln w="22225">
              <a:solidFill>
                <a:srgbClr val="FF00FF"/>
              </a:solidFill>
              <a:round/>
              <a:headEnd/>
              <a:tailEnd/>
            </a:ln>
          </p:spPr>
          <p:txBody>
            <a:bodyPr/>
            <a:lstStyle/>
            <a:p>
              <a:endParaRPr lang="zh-CN" altLang="en-US"/>
            </a:p>
          </p:txBody>
        </p:sp>
        <p:sp>
          <p:nvSpPr>
            <p:cNvPr id="21627" name="Oval 1147"/>
            <p:cNvSpPr>
              <a:spLocks noChangeAspect="1" noChangeArrowheads="1"/>
            </p:cNvSpPr>
            <p:nvPr/>
          </p:nvSpPr>
          <p:spPr bwMode="auto">
            <a:xfrm>
              <a:off x="3581" y="1336"/>
              <a:ext cx="96" cy="95"/>
            </a:xfrm>
            <a:prstGeom prst="ellipse">
              <a:avLst/>
            </a:prstGeom>
            <a:noFill/>
            <a:ln w="22225">
              <a:solidFill>
                <a:srgbClr val="FF00FF"/>
              </a:solidFill>
              <a:round/>
              <a:headEnd/>
              <a:tailEnd/>
            </a:ln>
          </p:spPr>
          <p:txBody>
            <a:bodyPr/>
            <a:lstStyle/>
            <a:p>
              <a:endParaRPr lang="zh-CN" altLang="en-US"/>
            </a:p>
          </p:txBody>
        </p:sp>
        <p:sp>
          <p:nvSpPr>
            <p:cNvPr id="21628" name="Oval 1148"/>
            <p:cNvSpPr>
              <a:spLocks noChangeAspect="1" noChangeArrowheads="1"/>
            </p:cNvSpPr>
            <p:nvPr/>
          </p:nvSpPr>
          <p:spPr bwMode="auto">
            <a:xfrm>
              <a:off x="3480" y="1423"/>
              <a:ext cx="96" cy="95"/>
            </a:xfrm>
            <a:prstGeom prst="ellipse">
              <a:avLst/>
            </a:prstGeom>
            <a:noFill/>
            <a:ln w="22225">
              <a:solidFill>
                <a:srgbClr val="FF00FF"/>
              </a:solidFill>
              <a:round/>
              <a:headEnd/>
              <a:tailEnd/>
            </a:ln>
          </p:spPr>
          <p:txBody>
            <a:bodyPr/>
            <a:lstStyle/>
            <a:p>
              <a:endParaRPr lang="zh-CN" altLang="en-US"/>
            </a:p>
          </p:txBody>
        </p:sp>
        <p:sp>
          <p:nvSpPr>
            <p:cNvPr id="21629" name="Oval 1149"/>
            <p:cNvSpPr>
              <a:spLocks noChangeAspect="1" noChangeArrowheads="1"/>
            </p:cNvSpPr>
            <p:nvPr/>
          </p:nvSpPr>
          <p:spPr bwMode="auto">
            <a:xfrm>
              <a:off x="3480" y="1249"/>
              <a:ext cx="96" cy="95"/>
            </a:xfrm>
            <a:prstGeom prst="ellipse">
              <a:avLst/>
            </a:prstGeom>
            <a:noFill/>
            <a:ln w="22225">
              <a:solidFill>
                <a:srgbClr val="FF00FF"/>
              </a:solidFill>
              <a:round/>
              <a:headEnd/>
              <a:tailEnd/>
            </a:ln>
          </p:spPr>
          <p:txBody>
            <a:bodyPr/>
            <a:lstStyle/>
            <a:p>
              <a:endParaRPr lang="zh-CN" altLang="en-US"/>
            </a:p>
          </p:txBody>
        </p:sp>
      </p:grpSp>
      <p:grpSp>
        <p:nvGrpSpPr>
          <p:cNvPr id="3" name="Group 1622"/>
          <p:cNvGrpSpPr>
            <a:grpSpLocks noChangeAspect="1"/>
          </p:cNvGrpSpPr>
          <p:nvPr/>
        </p:nvGrpSpPr>
        <p:grpSpPr bwMode="auto">
          <a:xfrm>
            <a:off x="5754657" y="1504969"/>
            <a:ext cx="2466975" cy="1149349"/>
            <a:chOff x="3468" y="612"/>
            <a:chExt cx="1513" cy="705"/>
          </a:xfrm>
        </p:grpSpPr>
        <p:grpSp>
          <p:nvGrpSpPr>
            <p:cNvPr id="4" name="Group 1621"/>
            <p:cNvGrpSpPr>
              <a:grpSpLocks noChangeAspect="1"/>
            </p:cNvGrpSpPr>
            <p:nvPr/>
          </p:nvGrpSpPr>
          <p:grpSpPr bwMode="auto">
            <a:xfrm>
              <a:off x="4076" y="1094"/>
              <a:ext cx="433" cy="223"/>
              <a:chOff x="4189" y="1208"/>
              <a:chExt cx="433" cy="223"/>
            </a:xfrm>
          </p:grpSpPr>
          <p:sp>
            <p:nvSpPr>
              <p:cNvPr id="21567" name="Oval 1087"/>
              <p:cNvSpPr>
                <a:spLocks noChangeAspect="1" noChangeArrowheads="1"/>
              </p:cNvSpPr>
              <p:nvPr/>
            </p:nvSpPr>
            <p:spPr bwMode="auto">
              <a:xfrm>
                <a:off x="4290" y="1249"/>
                <a:ext cx="95" cy="95"/>
              </a:xfrm>
              <a:prstGeom prst="ellipse">
                <a:avLst/>
              </a:prstGeom>
              <a:noFill/>
              <a:ln w="22225">
                <a:solidFill>
                  <a:srgbClr val="FF00FF"/>
                </a:solidFill>
                <a:round/>
                <a:headEnd/>
                <a:tailEnd/>
              </a:ln>
            </p:spPr>
            <p:txBody>
              <a:bodyPr/>
              <a:lstStyle/>
              <a:p>
                <a:endParaRPr lang="zh-CN" altLang="en-US"/>
              </a:p>
            </p:txBody>
          </p:sp>
          <p:sp>
            <p:nvSpPr>
              <p:cNvPr id="21568" name="Oval 1088"/>
              <p:cNvSpPr>
                <a:spLocks noChangeAspect="1" noChangeArrowheads="1"/>
              </p:cNvSpPr>
              <p:nvPr/>
            </p:nvSpPr>
            <p:spPr bwMode="auto">
              <a:xfrm>
                <a:off x="4189" y="1336"/>
                <a:ext cx="95" cy="95"/>
              </a:xfrm>
              <a:prstGeom prst="ellipse">
                <a:avLst/>
              </a:prstGeom>
              <a:noFill/>
              <a:ln w="22225">
                <a:solidFill>
                  <a:srgbClr val="FF00FF"/>
                </a:solidFill>
                <a:round/>
                <a:headEnd/>
                <a:tailEnd/>
              </a:ln>
            </p:spPr>
            <p:txBody>
              <a:bodyPr/>
              <a:lstStyle/>
              <a:p>
                <a:endParaRPr lang="zh-CN" altLang="en-US"/>
              </a:p>
            </p:txBody>
          </p:sp>
          <p:sp>
            <p:nvSpPr>
              <p:cNvPr id="21579" name="Oval 1099"/>
              <p:cNvSpPr>
                <a:spLocks noChangeAspect="1" noChangeArrowheads="1"/>
              </p:cNvSpPr>
              <p:nvPr/>
            </p:nvSpPr>
            <p:spPr bwMode="auto">
              <a:xfrm>
                <a:off x="4324" y="1296"/>
                <a:ext cx="95" cy="95"/>
              </a:xfrm>
              <a:prstGeom prst="ellipse">
                <a:avLst/>
              </a:prstGeom>
              <a:noFill/>
              <a:ln w="22225">
                <a:solidFill>
                  <a:srgbClr val="FF00FF"/>
                </a:solidFill>
                <a:round/>
                <a:headEnd/>
                <a:tailEnd/>
              </a:ln>
            </p:spPr>
            <p:txBody>
              <a:bodyPr/>
              <a:lstStyle/>
              <a:p>
                <a:endParaRPr lang="zh-CN" altLang="en-US"/>
              </a:p>
            </p:txBody>
          </p:sp>
          <p:sp>
            <p:nvSpPr>
              <p:cNvPr id="21582" name="Oval 1102"/>
              <p:cNvSpPr>
                <a:spLocks noChangeAspect="1" noChangeArrowheads="1"/>
              </p:cNvSpPr>
              <p:nvPr/>
            </p:nvSpPr>
            <p:spPr bwMode="auto">
              <a:xfrm>
                <a:off x="4526" y="1208"/>
                <a:ext cx="96" cy="95"/>
              </a:xfrm>
              <a:prstGeom prst="ellipse">
                <a:avLst/>
              </a:prstGeom>
              <a:noFill/>
              <a:ln w="22225">
                <a:solidFill>
                  <a:srgbClr val="FF00FF"/>
                </a:solidFill>
                <a:round/>
                <a:headEnd/>
                <a:tailEnd/>
              </a:ln>
            </p:spPr>
            <p:txBody>
              <a:bodyPr/>
              <a:lstStyle/>
              <a:p>
                <a:endParaRPr lang="zh-CN" altLang="en-US"/>
              </a:p>
            </p:txBody>
          </p:sp>
          <p:sp>
            <p:nvSpPr>
              <p:cNvPr id="21614" name="Oval 1134"/>
              <p:cNvSpPr>
                <a:spLocks noChangeAspect="1" noChangeArrowheads="1"/>
              </p:cNvSpPr>
              <p:nvPr/>
            </p:nvSpPr>
            <p:spPr bwMode="auto">
              <a:xfrm>
                <a:off x="4290" y="1336"/>
                <a:ext cx="95" cy="95"/>
              </a:xfrm>
              <a:prstGeom prst="ellipse">
                <a:avLst/>
              </a:prstGeom>
              <a:noFill/>
              <a:ln w="22225">
                <a:solidFill>
                  <a:srgbClr val="FF00FF"/>
                </a:solidFill>
                <a:round/>
                <a:headEnd/>
                <a:tailEnd/>
              </a:ln>
            </p:spPr>
            <p:txBody>
              <a:bodyPr/>
              <a:lstStyle/>
              <a:p>
                <a:endParaRPr lang="zh-CN" altLang="en-US"/>
              </a:p>
            </p:txBody>
          </p:sp>
          <p:sp>
            <p:nvSpPr>
              <p:cNvPr id="21621" name="Oval 1141"/>
              <p:cNvSpPr>
                <a:spLocks noChangeAspect="1" noChangeArrowheads="1"/>
              </p:cNvSpPr>
              <p:nvPr/>
            </p:nvSpPr>
            <p:spPr bwMode="auto">
              <a:xfrm>
                <a:off x="4290" y="1249"/>
                <a:ext cx="95" cy="95"/>
              </a:xfrm>
              <a:prstGeom prst="ellipse">
                <a:avLst/>
              </a:prstGeom>
              <a:noFill/>
              <a:ln w="22225">
                <a:solidFill>
                  <a:srgbClr val="FF00FF"/>
                </a:solidFill>
                <a:round/>
                <a:headEnd/>
                <a:tailEnd/>
              </a:ln>
            </p:spPr>
            <p:txBody>
              <a:bodyPr/>
              <a:lstStyle/>
              <a:p>
                <a:endParaRPr lang="zh-CN" altLang="en-US"/>
              </a:p>
            </p:txBody>
          </p:sp>
        </p:grpSp>
        <p:grpSp>
          <p:nvGrpSpPr>
            <p:cNvPr id="5" name="Group 1619"/>
            <p:cNvGrpSpPr>
              <a:grpSpLocks noChangeAspect="1"/>
            </p:cNvGrpSpPr>
            <p:nvPr/>
          </p:nvGrpSpPr>
          <p:grpSpPr bwMode="auto">
            <a:xfrm>
              <a:off x="3468" y="612"/>
              <a:ext cx="1513" cy="572"/>
              <a:chOff x="3581" y="725"/>
              <a:chExt cx="1513" cy="572"/>
            </a:xfrm>
          </p:grpSpPr>
          <p:sp>
            <p:nvSpPr>
              <p:cNvPr id="21563" name="Oval 1083"/>
              <p:cNvSpPr>
                <a:spLocks noChangeAspect="1" noChangeArrowheads="1"/>
              </p:cNvSpPr>
              <p:nvPr/>
            </p:nvSpPr>
            <p:spPr bwMode="auto">
              <a:xfrm>
                <a:off x="4695" y="1074"/>
                <a:ext cx="95" cy="95"/>
              </a:xfrm>
              <a:prstGeom prst="ellipse">
                <a:avLst/>
              </a:prstGeom>
              <a:noFill/>
              <a:ln w="22225">
                <a:solidFill>
                  <a:srgbClr val="FF00FF"/>
                </a:solidFill>
                <a:round/>
                <a:headEnd/>
                <a:tailEnd/>
              </a:ln>
            </p:spPr>
            <p:txBody>
              <a:bodyPr/>
              <a:lstStyle/>
              <a:p>
                <a:endParaRPr lang="zh-CN" altLang="en-US"/>
              </a:p>
            </p:txBody>
          </p:sp>
          <p:sp>
            <p:nvSpPr>
              <p:cNvPr id="21564" name="Oval 1084"/>
              <p:cNvSpPr>
                <a:spLocks noChangeAspect="1" noChangeArrowheads="1"/>
              </p:cNvSpPr>
              <p:nvPr/>
            </p:nvSpPr>
            <p:spPr bwMode="auto">
              <a:xfrm>
                <a:off x="4796" y="899"/>
                <a:ext cx="95" cy="95"/>
              </a:xfrm>
              <a:prstGeom prst="ellipse">
                <a:avLst/>
              </a:prstGeom>
              <a:noFill/>
              <a:ln w="22225">
                <a:solidFill>
                  <a:srgbClr val="FF00FF"/>
                </a:solidFill>
                <a:round/>
                <a:headEnd/>
                <a:tailEnd/>
              </a:ln>
            </p:spPr>
            <p:txBody>
              <a:bodyPr/>
              <a:lstStyle/>
              <a:p>
                <a:endParaRPr lang="zh-CN" altLang="en-US"/>
              </a:p>
            </p:txBody>
          </p:sp>
          <p:sp>
            <p:nvSpPr>
              <p:cNvPr id="21565" name="Oval 1085"/>
              <p:cNvSpPr>
                <a:spLocks noChangeAspect="1" noChangeArrowheads="1"/>
              </p:cNvSpPr>
              <p:nvPr/>
            </p:nvSpPr>
            <p:spPr bwMode="auto">
              <a:xfrm>
                <a:off x="4492" y="1161"/>
                <a:ext cx="96" cy="95"/>
              </a:xfrm>
              <a:prstGeom prst="ellipse">
                <a:avLst/>
              </a:prstGeom>
              <a:noFill/>
              <a:ln w="22225">
                <a:solidFill>
                  <a:srgbClr val="FF00FF"/>
                </a:solidFill>
                <a:round/>
                <a:headEnd/>
                <a:tailEnd/>
              </a:ln>
            </p:spPr>
            <p:txBody>
              <a:bodyPr/>
              <a:lstStyle/>
              <a:p>
                <a:endParaRPr lang="zh-CN" altLang="en-US"/>
              </a:p>
            </p:txBody>
          </p:sp>
          <p:sp>
            <p:nvSpPr>
              <p:cNvPr id="21566" name="Oval 1086"/>
              <p:cNvSpPr>
                <a:spLocks noChangeAspect="1" noChangeArrowheads="1"/>
              </p:cNvSpPr>
              <p:nvPr/>
            </p:nvSpPr>
            <p:spPr bwMode="auto">
              <a:xfrm>
                <a:off x="4593" y="987"/>
                <a:ext cx="96" cy="95"/>
              </a:xfrm>
              <a:prstGeom prst="ellipse">
                <a:avLst/>
              </a:prstGeom>
              <a:noFill/>
              <a:ln w="22225">
                <a:solidFill>
                  <a:srgbClr val="FF00FF"/>
                </a:solidFill>
                <a:round/>
                <a:headEnd/>
                <a:tailEnd/>
              </a:ln>
            </p:spPr>
            <p:txBody>
              <a:bodyPr/>
              <a:lstStyle/>
              <a:p>
                <a:endParaRPr lang="zh-CN" altLang="en-US"/>
              </a:p>
            </p:txBody>
          </p:sp>
          <p:sp>
            <p:nvSpPr>
              <p:cNvPr id="21569" name="Oval 1089"/>
              <p:cNvSpPr>
                <a:spLocks noChangeAspect="1" noChangeArrowheads="1"/>
              </p:cNvSpPr>
              <p:nvPr/>
            </p:nvSpPr>
            <p:spPr bwMode="auto">
              <a:xfrm>
                <a:off x="4189" y="1161"/>
                <a:ext cx="95" cy="95"/>
              </a:xfrm>
              <a:prstGeom prst="ellipse">
                <a:avLst/>
              </a:prstGeom>
              <a:noFill/>
              <a:ln w="22225">
                <a:solidFill>
                  <a:srgbClr val="FF00FF"/>
                </a:solidFill>
                <a:round/>
                <a:headEnd/>
                <a:tailEnd/>
              </a:ln>
            </p:spPr>
            <p:txBody>
              <a:bodyPr/>
              <a:lstStyle/>
              <a:p>
                <a:endParaRPr lang="zh-CN" altLang="en-US"/>
              </a:p>
            </p:txBody>
          </p:sp>
          <p:sp>
            <p:nvSpPr>
              <p:cNvPr id="21570" name="Oval 1090"/>
              <p:cNvSpPr>
                <a:spLocks noChangeAspect="1" noChangeArrowheads="1"/>
              </p:cNvSpPr>
              <p:nvPr/>
            </p:nvSpPr>
            <p:spPr bwMode="auto">
              <a:xfrm>
                <a:off x="4998" y="899"/>
                <a:ext cx="96" cy="95"/>
              </a:xfrm>
              <a:prstGeom prst="ellipse">
                <a:avLst/>
              </a:prstGeom>
              <a:noFill/>
              <a:ln w="22225">
                <a:solidFill>
                  <a:srgbClr val="FF00FF"/>
                </a:solidFill>
                <a:round/>
                <a:headEnd/>
                <a:tailEnd/>
              </a:ln>
            </p:spPr>
            <p:txBody>
              <a:bodyPr/>
              <a:lstStyle/>
              <a:p>
                <a:endParaRPr lang="zh-CN" altLang="en-US"/>
              </a:p>
            </p:txBody>
          </p:sp>
          <p:sp>
            <p:nvSpPr>
              <p:cNvPr id="21571" name="Oval 1091"/>
              <p:cNvSpPr>
                <a:spLocks noChangeAspect="1" noChangeArrowheads="1"/>
              </p:cNvSpPr>
              <p:nvPr/>
            </p:nvSpPr>
            <p:spPr bwMode="auto">
              <a:xfrm>
                <a:off x="4796" y="812"/>
                <a:ext cx="95" cy="95"/>
              </a:xfrm>
              <a:prstGeom prst="ellipse">
                <a:avLst/>
              </a:prstGeom>
              <a:noFill/>
              <a:ln w="22225">
                <a:solidFill>
                  <a:srgbClr val="FF00FF"/>
                </a:solidFill>
                <a:round/>
                <a:headEnd/>
                <a:tailEnd/>
              </a:ln>
            </p:spPr>
            <p:txBody>
              <a:bodyPr/>
              <a:lstStyle/>
              <a:p>
                <a:endParaRPr lang="zh-CN" altLang="en-US"/>
              </a:p>
            </p:txBody>
          </p:sp>
          <p:sp>
            <p:nvSpPr>
              <p:cNvPr id="21572" name="Oval 1092"/>
              <p:cNvSpPr>
                <a:spLocks noChangeAspect="1" noChangeArrowheads="1"/>
              </p:cNvSpPr>
              <p:nvPr/>
            </p:nvSpPr>
            <p:spPr bwMode="auto">
              <a:xfrm>
                <a:off x="4391" y="1074"/>
                <a:ext cx="96" cy="95"/>
              </a:xfrm>
              <a:prstGeom prst="ellipse">
                <a:avLst/>
              </a:prstGeom>
              <a:noFill/>
              <a:ln w="22225">
                <a:solidFill>
                  <a:srgbClr val="FF00FF"/>
                </a:solidFill>
                <a:round/>
                <a:headEnd/>
                <a:tailEnd/>
              </a:ln>
            </p:spPr>
            <p:txBody>
              <a:bodyPr/>
              <a:lstStyle/>
              <a:p>
                <a:endParaRPr lang="zh-CN" altLang="en-US"/>
              </a:p>
            </p:txBody>
          </p:sp>
          <p:sp>
            <p:nvSpPr>
              <p:cNvPr id="21573" name="Oval 1093"/>
              <p:cNvSpPr>
                <a:spLocks noChangeAspect="1" noChangeArrowheads="1"/>
              </p:cNvSpPr>
              <p:nvPr/>
            </p:nvSpPr>
            <p:spPr bwMode="auto">
              <a:xfrm>
                <a:off x="4391" y="812"/>
                <a:ext cx="96" cy="95"/>
              </a:xfrm>
              <a:prstGeom prst="ellipse">
                <a:avLst/>
              </a:prstGeom>
              <a:noFill/>
              <a:ln w="22225">
                <a:solidFill>
                  <a:srgbClr val="FF00FF"/>
                </a:solidFill>
                <a:round/>
                <a:headEnd/>
                <a:tailEnd/>
              </a:ln>
            </p:spPr>
            <p:txBody>
              <a:bodyPr/>
              <a:lstStyle/>
              <a:p>
                <a:endParaRPr lang="zh-CN" altLang="en-US"/>
              </a:p>
            </p:txBody>
          </p:sp>
          <p:sp>
            <p:nvSpPr>
              <p:cNvPr id="21574" name="Oval 1094"/>
              <p:cNvSpPr>
                <a:spLocks noChangeAspect="1" noChangeArrowheads="1"/>
              </p:cNvSpPr>
              <p:nvPr/>
            </p:nvSpPr>
            <p:spPr bwMode="auto">
              <a:xfrm>
                <a:off x="4931" y="1034"/>
                <a:ext cx="95" cy="95"/>
              </a:xfrm>
              <a:prstGeom prst="ellipse">
                <a:avLst/>
              </a:prstGeom>
              <a:noFill/>
              <a:ln w="22225">
                <a:solidFill>
                  <a:srgbClr val="FF00FF"/>
                </a:solidFill>
                <a:round/>
                <a:headEnd/>
                <a:tailEnd/>
              </a:ln>
            </p:spPr>
            <p:txBody>
              <a:bodyPr/>
              <a:lstStyle/>
              <a:p>
                <a:endParaRPr lang="zh-CN" altLang="en-US"/>
              </a:p>
            </p:txBody>
          </p:sp>
          <p:sp>
            <p:nvSpPr>
              <p:cNvPr id="21575" name="Oval 1095"/>
              <p:cNvSpPr>
                <a:spLocks noChangeAspect="1" noChangeArrowheads="1"/>
              </p:cNvSpPr>
              <p:nvPr/>
            </p:nvSpPr>
            <p:spPr bwMode="auto">
              <a:xfrm>
                <a:off x="4593" y="812"/>
                <a:ext cx="96" cy="95"/>
              </a:xfrm>
              <a:prstGeom prst="ellipse">
                <a:avLst/>
              </a:prstGeom>
              <a:noFill/>
              <a:ln w="22225">
                <a:solidFill>
                  <a:srgbClr val="FF00FF"/>
                </a:solidFill>
                <a:round/>
                <a:headEnd/>
                <a:tailEnd/>
              </a:ln>
            </p:spPr>
            <p:txBody>
              <a:bodyPr/>
              <a:lstStyle/>
              <a:p>
                <a:endParaRPr lang="zh-CN" altLang="en-US"/>
              </a:p>
            </p:txBody>
          </p:sp>
          <p:sp>
            <p:nvSpPr>
              <p:cNvPr id="21576" name="Oval 1096"/>
              <p:cNvSpPr>
                <a:spLocks noChangeAspect="1" noChangeArrowheads="1"/>
              </p:cNvSpPr>
              <p:nvPr/>
            </p:nvSpPr>
            <p:spPr bwMode="auto">
              <a:xfrm>
                <a:off x="4728" y="1121"/>
                <a:ext cx="96" cy="95"/>
              </a:xfrm>
              <a:prstGeom prst="ellipse">
                <a:avLst/>
              </a:prstGeom>
              <a:noFill/>
              <a:ln w="22225">
                <a:solidFill>
                  <a:srgbClr val="FF00FF"/>
                </a:solidFill>
                <a:round/>
                <a:headEnd/>
                <a:tailEnd/>
              </a:ln>
            </p:spPr>
            <p:txBody>
              <a:bodyPr/>
              <a:lstStyle/>
              <a:p>
                <a:endParaRPr lang="zh-CN" altLang="en-US"/>
              </a:p>
            </p:txBody>
          </p:sp>
          <p:sp>
            <p:nvSpPr>
              <p:cNvPr id="21577" name="Oval 1097"/>
              <p:cNvSpPr>
                <a:spLocks noChangeAspect="1" noChangeArrowheads="1"/>
              </p:cNvSpPr>
              <p:nvPr/>
            </p:nvSpPr>
            <p:spPr bwMode="auto">
              <a:xfrm>
                <a:off x="4593" y="1074"/>
                <a:ext cx="96" cy="95"/>
              </a:xfrm>
              <a:prstGeom prst="ellipse">
                <a:avLst/>
              </a:prstGeom>
              <a:noFill/>
              <a:ln w="22225">
                <a:solidFill>
                  <a:srgbClr val="FF00FF"/>
                </a:solidFill>
                <a:round/>
                <a:headEnd/>
                <a:tailEnd/>
              </a:ln>
            </p:spPr>
            <p:txBody>
              <a:bodyPr/>
              <a:lstStyle/>
              <a:p>
                <a:endParaRPr lang="zh-CN" altLang="en-US"/>
              </a:p>
            </p:txBody>
          </p:sp>
          <p:sp>
            <p:nvSpPr>
              <p:cNvPr id="21578" name="Oval 1098"/>
              <p:cNvSpPr>
                <a:spLocks noChangeAspect="1" noChangeArrowheads="1"/>
              </p:cNvSpPr>
              <p:nvPr/>
            </p:nvSpPr>
            <p:spPr bwMode="auto">
              <a:xfrm>
                <a:off x="4087" y="1074"/>
                <a:ext cx="96" cy="95"/>
              </a:xfrm>
              <a:prstGeom prst="ellipse">
                <a:avLst/>
              </a:prstGeom>
              <a:noFill/>
              <a:ln w="22225">
                <a:solidFill>
                  <a:srgbClr val="FF00FF"/>
                </a:solidFill>
                <a:round/>
                <a:headEnd/>
                <a:tailEnd/>
              </a:ln>
            </p:spPr>
            <p:txBody>
              <a:bodyPr/>
              <a:lstStyle/>
              <a:p>
                <a:endParaRPr lang="zh-CN" altLang="en-US"/>
              </a:p>
            </p:txBody>
          </p:sp>
          <p:sp>
            <p:nvSpPr>
              <p:cNvPr id="21580" name="Oval 1100"/>
              <p:cNvSpPr>
                <a:spLocks noChangeAspect="1" noChangeArrowheads="1"/>
              </p:cNvSpPr>
              <p:nvPr/>
            </p:nvSpPr>
            <p:spPr bwMode="auto">
              <a:xfrm>
                <a:off x="4897" y="725"/>
                <a:ext cx="96" cy="95"/>
              </a:xfrm>
              <a:prstGeom prst="ellipse">
                <a:avLst/>
              </a:prstGeom>
              <a:noFill/>
              <a:ln w="22225">
                <a:solidFill>
                  <a:srgbClr val="FF00FF"/>
                </a:solidFill>
                <a:round/>
                <a:headEnd/>
                <a:tailEnd/>
              </a:ln>
            </p:spPr>
            <p:txBody>
              <a:bodyPr/>
              <a:lstStyle/>
              <a:p>
                <a:endParaRPr lang="zh-CN" altLang="en-US"/>
              </a:p>
            </p:txBody>
          </p:sp>
          <p:sp>
            <p:nvSpPr>
              <p:cNvPr id="21581" name="Oval 1101"/>
              <p:cNvSpPr>
                <a:spLocks noChangeAspect="1" noChangeArrowheads="1"/>
              </p:cNvSpPr>
              <p:nvPr/>
            </p:nvSpPr>
            <p:spPr bwMode="auto">
              <a:xfrm>
                <a:off x="4931" y="946"/>
                <a:ext cx="95" cy="95"/>
              </a:xfrm>
              <a:prstGeom prst="ellipse">
                <a:avLst/>
              </a:prstGeom>
              <a:noFill/>
              <a:ln w="22225">
                <a:solidFill>
                  <a:srgbClr val="FF00FF"/>
                </a:solidFill>
                <a:round/>
                <a:headEnd/>
                <a:tailEnd/>
              </a:ln>
            </p:spPr>
            <p:txBody>
              <a:bodyPr/>
              <a:lstStyle/>
              <a:p>
                <a:endParaRPr lang="zh-CN" altLang="en-US"/>
              </a:p>
            </p:txBody>
          </p:sp>
          <p:sp>
            <p:nvSpPr>
              <p:cNvPr id="21583" name="Oval 1103"/>
              <p:cNvSpPr>
                <a:spLocks noChangeAspect="1" noChangeArrowheads="1"/>
              </p:cNvSpPr>
              <p:nvPr/>
            </p:nvSpPr>
            <p:spPr bwMode="auto">
              <a:xfrm>
                <a:off x="4290" y="725"/>
                <a:ext cx="95" cy="95"/>
              </a:xfrm>
              <a:prstGeom prst="ellipse">
                <a:avLst/>
              </a:prstGeom>
              <a:noFill/>
              <a:ln w="22225">
                <a:solidFill>
                  <a:srgbClr val="FF00FF"/>
                </a:solidFill>
                <a:round/>
                <a:headEnd/>
                <a:tailEnd/>
              </a:ln>
            </p:spPr>
            <p:txBody>
              <a:bodyPr/>
              <a:lstStyle/>
              <a:p>
                <a:endParaRPr lang="zh-CN" altLang="en-US"/>
              </a:p>
            </p:txBody>
          </p:sp>
          <p:sp>
            <p:nvSpPr>
              <p:cNvPr id="21584" name="Oval 1104"/>
              <p:cNvSpPr>
                <a:spLocks noChangeAspect="1" noChangeArrowheads="1"/>
              </p:cNvSpPr>
              <p:nvPr/>
            </p:nvSpPr>
            <p:spPr bwMode="auto">
              <a:xfrm>
                <a:off x="4796" y="987"/>
                <a:ext cx="95" cy="95"/>
              </a:xfrm>
              <a:prstGeom prst="ellipse">
                <a:avLst/>
              </a:prstGeom>
              <a:noFill/>
              <a:ln w="22225">
                <a:solidFill>
                  <a:srgbClr val="FF00FF"/>
                </a:solidFill>
                <a:round/>
                <a:headEnd/>
                <a:tailEnd/>
              </a:ln>
            </p:spPr>
            <p:txBody>
              <a:bodyPr/>
              <a:lstStyle/>
              <a:p>
                <a:endParaRPr lang="zh-CN" altLang="en-US"/>
              </a:p>
            </p:txBody>
          </p:sp>
          <p:sp>
            <p:nvSpPr>
              <p:cNvPr id="21585" name="Oval 1105"/>
              <p:cNvSpPr>
                <a:spLocks noChangeAspect="1" noChangeArrowheads="1"/>
              </p:cNvSpPr>
              <p:nvPr/>
            </p:nvSpPr>
            <p:spPr bwMode="auto">
              <a:xfrm>
                <a:off x="3581" y="1195"/>
                <a:ext cx="96" cy="95"/>
              </a:xfrm>
              <a:prstGeom prst="ellipse">
                <a:avLst/>
              </a:prstGeom>
              <a:noFill/>
              <a:ln w="22225">
                <a:solidFill>
                  <a:srgbClr val="FF00FF"/>
                </a:solidFill>
                <a:round/>
                <a:headEnd/>
                <a:tailEnd/>
              </a:ln>
            </p:spPr>
            <p:txBody>
              <a:bodyPr/>
              <a:lstStyle/>
              <a:p>
                <a:endParaRPr lang="zh-CN" altLang="en-US"/>
              </a:p>
            </p:txBody>
          </p:sp>
          <p:sp>
            <p:nvSpPr>
              <p:cNvPr id="21586" name="Oval 1106"/>
              <p:cNvSpPr>
                <a:spLocks noChangeAspect="1" noChangeArrowheads="1"/>
              </p:cNvSpPr>
              <p:nvPr/>
            </p:nvSpPr>
            <p:spPr bwMode="auto">
              <a:xfrm>
                <a:off x="4695" y="1161"/>
                <a:ext cx="95" cy="95"/>
              </a:xfrm>
              <a:prstGeom prst="ellipse">
                <a:avLst/>
              </a:prstGeom>
              <a:noFill/>
              <a:ln w="22225">
                <a:solidFill>
                  <a:srgbClr val="FF00FF"/>
                </a:solidFill>
                <a:round/>
                <a:headEnd/>
                <a:tailEnd/>
              </a:ln>
            </p:spPr>
            <p:txBody>
              <a:bodyPr/>
              <a:lstStyle/>
              <a:p>
                <a:endParaRPr lang="zh-CN" altLang="en-US"/>
              </a:p>
            </p:txBody>
          </p:sp>
          <p:sp>
            <p:nvSpPr>
              <p:cNvPr id="21588" name="Oval 1108"/>
              <p:cNvSpPr>
                <a:spLocks noChangeAspect="1" noChangeArrowheads="1"/>
              </p:cNvSpPr>
              <p:nvPr/>
            </p:nvSpPr>
            <p:spPr bwMode="auto">
              <a:xfrm>
                <a:off x="3885" y="812"/>
                <a:ext cx="96" cy="95"/>
              </a:xfrm>
              <a:prstGeom prst="ellipse">
                <a:avLst/>
              </a:prstGeom>
              <a:noFill/>
              <a:ln w="22225">
                <a:solidFill>
                  <a:srgbClr val="FF00FF"/>
                </a:solidFill>
                <a:round/>
                <a:headEnd/>
                <a:tailEnd/>
              </a:ln>
            </p:spPr>
            <p:txBody>
              <a:bodyPr/>
              <a:lstStyle/>
              <a:p>
                <a:endParaRPr lang="zh-CN" altLang="en-US"/>
              </a:p>
            </p:txBody>
          </p:sp>
          <p:sp>
            <p:nvSpPr>
              <p:cNvPr id="21589" name="Oval 1109"/>
              <p:cNvSpPr>
                <a:spLocks noChangeAspect="1" noChangeArrowheads="1"/>
              </p:cNvSpPr>
              <p:nvPr/>
            </p:nvSpPr>
            <p:spPr bwMode="auto">
              <a:xfrm>
                <a:off x="3986" y="899"/>
                <a:ext cx="96" cy="95"/>
              </a:xfrm>
              <a:prstGeom prst="ellipse">
                <a:avLst/>
              </a:prstGeom>
              <a:noFill/>
              <a:ln w="22225">
                <a:solidFill>
                  <a:srgbClr val="FF00FF"/>
                </a:solidFill>
                <a:round/>
                <a:headEnd/>
                <a:tailEnd/>
              </a:ln>
            </p:spPr>
            <p:txBody>
              <a:bodyPr/>
              <a:lstStyle/>
              <a:p>
                <a:endParaRPr lang="zh-CN" altLang="en-US"/>
              </a:p>
            </p:txBody>
          </p:sp>
          <p:sp>
            <p:nvSpPr>
              <p:cNvPr id="21590" name="Oval 1110"/>
              <p:cNvSpPr>
                <a:spLocks noChangeAspect="1" noChangeArrowheads="1"/>
              </p:cNvSpPr>
              <p:nvPr/>
            </p:nvSpPr>
            <p:spPr bwMode="auto">
              <a:xfrm>
                <a:off x="4492" y="725"/>
                <a:ext cx="96" cy="95"/>
              </a:xfrm>
              <a:prstGeom prst="ellipse">
                <a:avLst/>
              </a:prstGeom>
              <a:noFill/>
              <a:ln w="22225">
                <a:solidFill>
                  <a:srgbClr val="FF00FF"/>
                </a:solidFill>
                <a:round/>
                <a:headEnd/>
                <a:tailEnd/>
              </a:ln>
            </p:spPr>
            <p:txBody>
              <a:bodyPr/>
              <a:lstStyle/>
              <a:p>
                <a:endParaRPr lang="zh-CN" altLang="en-US"/>
              </a:p>
            </p:txBody>
          </p:sp>
          <p:sp>
            <p:nvSpPr>
              <p:cNvPr id="21591" name="Oval 1111"/>
              <p:cNvSpPr>
                <a:spLocks noChangeAspect="1" noChangeArrowheads="1"/>
              </p:cNvSpPr>
              <p:nvPr/>
            </p:nvSpPr>
            <p:spPr bwMode="auto">
              <a:xfrm>
                <a:off x="4998" y="812"/>
                <a:ext cx="96" cy="95"/>
              </a:xfrm>
              <a:prstGeom prst="ellipse">
                <a:avLst/>
              </a:prstGeom>
              <a:noFill/>
              <a:ln w="22225">
                <a:solidFill>
                  <a:srgbClr val="FF00FF"/>
                </a:solidFill>
                <a:round/>
                <a:headEnd/>
                <a:tailEnd/>
              </a:ln>
            </p:spPr>
            <p:txBody>
              <a:bodyPr/>
              <a:lstStyle/>
              <a:p>
                <a:endParaRPr lang="zh-CN" altLang="en-US"/>
              </a:p>
            </p:txBody>
          </p:sp>
          <p:sp>
            <p:nvSpPr>
              <p:cNvPr id="21592" name="Oval 1112"/>
              <p:cNvSpPr>
                <a:spLocks noChangeAspect="1" noChangeArrowheads="1"/>
              </p:cNvSpPr>
              <p:nvPr/>
            </p:nvSpPr>
            <p:spPr bwMode="auto">
              <a:xfrm>
                <a:off x="3885" y="987"/>
                <a:ext cx="96" cy="95"/>
              </a:xfrm>
              <a:prstGeom prst="ellipse">
                <a:avLst/>
              </a:prstGeom>
              <a:noFill/>
              <a:ln w="22225">
                <a:solidFill>
                  <a:srgbClr val="FF00FF"/>
                </a:solidFill>
                <a:round/>
                <a:headEnd/>
                <a:tailEnd/>
              </a:ln>
            </p:spPr>
            <p:txBody>
              <a:bodyPr/>
              <a:lstStyle/>
              <a:p>
                <a:endParaRPr lang="zh-CN" altLang="en-US"/>
              </a:p>
            </p:txBody>
          </p:sp>
          <p:sp>
            <p:nvSpPr>
              <p:cNvPr id="21594" name="Oval 1114"/>
              <p:cNvSpPr>
                <a:spLocks noChangeAspect="1" noChangeArrowheads="1"/>
              </p:cNvSpPr>
              <p:nvPr/>
            </p:nvSpPr>
            <p:spPr bwMode="auto">
              <a:xfrm>
                <a:off x="3784" y="987"/>
                <a:ext cx="95" cy="95"/>
              </a:xfrm>
              <a:prstGeom prst="ellipse">
                <a:avLst/>
              </a:prstGeom>
              <a:noFill/>
              <a:ln w="22225">
                <a:solidFill>
                  <a:srgbClr val="FF00FF"/>
                </a:solidFill>
                <a:round/>
                <a:headEnd/>
                <a:tailEnd/>
              </a:ln>
            </p:spPr>
            <p:txBody>
              <a:bodyPr/>
              <a:lstStyle/>
              <a:p>
                <a:endParaRPr lang="zh-CN" altLang="en-US"/>
              </a:p>
            </p:txBody>
          </p:sp>
          <p:sp>
            <p:nvSpPr>
              <p:cNvPr id="21596" name="Oval 1116"/>
              <p:cNvSpPr>
                <a:spLocks noChangeAspect="1" noChangeArrowheads="1"/>
              </p:cNvSpPr>
              <p:nvPr/>
            </p:nvSpPr>
            <p:spPr bwMode="auto">
              <a:xfrm>
                <a:off x="3817" y="1154"/>
                <a:ext cx="96" cy="96"/>
              </a:xfrm>
              <a:prstGeom prst="ellipse">
                <a:avLst/>
              </a:prstGeom>
              <a:noFill/>
              <a:ln w="22225">
                <a:solidFill>
                  <a:srgbClr val="FF00FF"/>
                </a:solidFill>
                <a:round/>
                <a:headEnd/>
                <a:tailEnd/>
              </a:ln>
            </p:spPr>
            <p:txBody>
              <a:bodyPr/>
              <a:lstStyle/>
              <a:p>
                <a:endParaRPr lang="zh-CN" altLang="en-US"/>
              </a:p>
            </p:txBody>
          </p:sp>
          <p:sp>
            <p:nvSpPr>
              <p:cNvPr id="21600" name="Oval 1120"/>
              <p:cNvSpPr>
                <a:spLocks noChangeAspect="1" noChangeArrowheads="1"/>
              </p:cNvSpPr>
              <p:nvPr/>
            </p:nvSpPr>
            <p:spPr bwMode="auto">
              <a:xfrm>
                <a:off x="4593" y="725"/>
                <a:ext cx="96" cy="95"/>
              </a:xfrm>
              <a:prstGeom prst="ellipse">
                <a:avLst/>
              </a:prstGeom>
              <a:noFill/>
              <a:ln w="22225">
                <a:solidFill>
                  <a:srgbClr val="FF00FF"/>
                </a:solidFill>
                <a:round/>
                <a:headEnd/>
                <a:tailEnd/>
              </a:ln>
            </p:spPr>
            <p:txBody>
              <a:bodyPr/>
              <a:lstStyle/>
              <a:p>
                <a:endParaRPr lang="zh-CN" altLang="en-US"/>
              </a:p>
            </p:txBody>
          </p:sp>
          <p:sp>
            <p:nvSpPr>
              <p:cNvPr id="21601" name="Oval 1121"/>
              <p:cNvSpPr>
                <a:spLocks noChangeAspect="1" noChangeArrowheads="1"/>
              </p:cNvSpPr>
              <p:nvPr/>
            </p:nvSpPr>
            <p:spPr bwMode="auto">
              <a:xfrm>
                <a:off x="3682" y="987"/>
                <a:ext cx="96" cy="95"/>
              </a:xfrm>
              <a:prstGeom prst="ellipse">
                <a:avLst/>
              </a:prstGeom>
              <a:noFill/>
              <a:ln w="22225">
                <a:solidFill>
                  <a:srgbClr val="FF00FF"/>
                </a:solidFill>
                <a:round/>
                <a:headEnd/>
                <a:tailEnd/>
              </a:ln>
            </p:spPr>
            <p:txBody>
              <a:bodyPr/>
              <a:lstStyle/>
              <a:p>
                <a:endParaRPr lang="zh-CN" altLang="en-US"/>
              </a:p>
            </p:txBody>
          </p:sp>
          <p:sp>
            <p:nvSpPr>
              <p:cNvPr id="21604" name="Oval 1124"/>
              <p:cNvSpPr>
                <a:spLocks noChangeAspect="1" noChangeArrowheads="1"/>
              </p:cNvSpPr>
              <p:nvPr/>
            </p:nvSpPr>
            <p:spPr bwMode="auto">
              <a:xfrm>
                <a:off x="4155" y="1201"/>
                <a:ext cx="95" cy="96"/>
              </a:xfrm>
              <a:prstGeom prst="ellipse">
                <a:avLst/>
              </a:prstGeom>
              <a:noFill/>
              <a:ln w="22225">
                <a:solidFill>
                  <a:srgbClr val="FF00FF"/>
                </a:solidFill>
                <a:round/>
                <a:headEnd/>
                <a:tailEnd/>
              </a:ln>
            </p:spPr>
            <p:txBody>
              <a:bodyPr/>
              <a:lstStyle/>
              <a:p>
                <a:endParaRPr lang="zh-CN" altLang="en-US"/>
              </a:p>
            </p:txBody>
          </p:sp>
          <p:sp>
            <p:nvSpPr>
              <p:cNvPr id="21610" name="Oval 1130"/>
              <p:cNvSpPr>
                <a:spLocks noChangeAspect="1" noChangeArrowheads="1"/>
              </p:cNvSpPr>
              <p:nvPr/>
            </p:nvSpPr>
            <p:spPr bwMode="auto">
              <a:xfrm>
                <a:off x="4357" y="1201"/>
                <a:ext cx="96" cy="96"/>
              </a:xfrm>
              <a:prstGeom prst="ellipse">
                <a:avLst/>
              </a:prstGeom>
              <a:noFill/>
              <a:ln w="22225">
                <a:solidFill>
                  <a:srgbClr val="FF00FF"/>
                </a:solidFill>
                <a:round/>
                <a:headEnd/>
                <a:tailEnd/>
              </a:ln>
            </p:spPr>
            <p:txBody>
              <a:bodyPr/>
              <a:lstStyle/>
              <a:p>
                <a:endParaRPr lang="zh-CN" altLang="en-US"/>
              </a:p>
            </p:txBody>
          </p:sp>
          <p:sp>
            <p:nvSpPr>
              <p:cNvPr id="21611" name="Oval 1131"/>
              <p:cNvSpPr>
                <a:spLocks noChangeAspect="1" noChangeArrowheads="1"/>
              </p:cNvSpPr>
              <p:nvPr/>
            </p:nvSpPr>
            <p:spPr bwMode="auto">
              <a:xfrm>
                <a:off x="4391" y="899"/>
                <a:ext cx="96" cy="95"/>
              </a:xfrm>
              <a:prstGeom prst="ellipse">
                <a:avLst/>
              </a:prstGeom>
              <a:noFill/>
              <a:ln w="22225">
                <a:solidFill>
                  <a:srgbClr val="FF00FF"/>
                </a:solidFill>
                <a:round/>
                <a:headEnd/>
                <a:tailEnd/>
              </a:ln>
            </p:spPr>
            <p:txBody>
              <a:bodyPr/>
              <a:lstStyle/>
              <a:p>
                <a:endParaRPr lang="zh-CN" altLang="en-US"/>
              </a:p>
            </p:txBody>
          </p:sp>
          <p:sp>
            <p:nvSpPr>
              <p:cNvPr id="21613" name="Oval 1133"/>
              <p:cNvSpPr>
                <a:spLocks noChangeAspect="1" noChangeArrowheads="1"/>
              </p:cNvSpPr>
              <p:nvPr/>
            </p:nvSpPr>
            <p:spPr bwMode="auto">
              <a:xfrm>
                <a:off x="4189" y="1074"/>
                <a:ext cx="95" cy="95"/>
              </a:xfrm>
              <a:prstGeom prst="ellipse">
                <a:avLst/>
              </a:prstGeom>
              <a:solidFill>
                <a:srgbClr val="99CC00"/>
              </a:solidFill>
              <a:ln w="22225">
                <a:solidFill>
                  <a:schemeClr val="tx1"/>
                </a:solidFill>
                <a:round/>
                <a:headEnd/>
                <a:tailEnd/>
              </a:ln>
            </p:spPr>
            <p:txBody>
              <a:bodyPr/>
              <a:lstStyle/>
              <a:p>
                <a:endParaRPr lang="zh-CN" altLang="en-US"/>
              </a:p>
            </p:txBody>
          </p:sp>
          <p:sp>
            <p:nvSpPr>
              <p:cNvPr id="21615" name="Oval 1135"/>
              <p:cNvSpPr>
                <a:spLocks noChangeAspect="1" noChangeArrowheads="1"/>
              </p:cNvSpPr>
              <p:nvPr/>
            </p:nvSpPr>
            <p:spPr bwMode="auto">
              <a:xfrm>
                <a:off x="4189" y="899"/>
                <a:ext cx="95" cy="95"/>
              </a:xfrm>
              <a:prstGeom prst="ellipse">
                <a:avLst/>
              </a:prstGeom>
              <a:noFill/>
              <a:ln w="22225">
                <a:solidFill>
                  <a:srgbClr val="FF00FF"/>
                </a:solidFill>
                <a:round/>
                <a:headEnd/>
                <a:tailEnd/>
              </a:ln>
            </p:spPr>
            <p:txBody>
              <a:bodyPr/>
              <a:lstStyle/>
              <a:p>
                <a:endParaRPr lang="zh-CN" altLang="en-US"/>
              </a:p>
            </p:txBody>
          </p:sp>
          <p:sp>
            <p:nvSpPr>
              <p:cNvPr id="21617" name="Oval 1137"/>
              <p:cNvSpPr>
                <a:spLocks noChangeAspect="1" noChangeArrowheads="1"/>
              </p:cNvSpPr>
              <p:nvPr/>
            </p:nvSpPr>
            <p:spPr bwMode="auto">
              <a:xfrm>
                <a:off x="4290" y="899"/>
                <a:ext cx="95" cy="95"/>
              </a:xfrm>
              <a:prstGeom prst="ellipse">
                <a:avLst/>
              </a:prstGeom>
              <a:noFill/>
              <a:ln w="22225">
                <a:solidFill>
                  <a:srgbClr val="FF00FF"/>
                </a:solidFill>
                <a:round/>
                <a:headEnd/>
                <a:tailEnd/>
              </a:ln>
            </p:spPr>
            <p:txBody>
              <a:bodyPr/>
              <a:lstStyle/>
              <a:p>
                <a:endParaRPr lang="zh-CN" altLang="en-US"/>
              </a:p>
            </p:txBody>
          </p:sp>
          <p:sp>
            <p:nvSpPr>
              <p:cNvPr id="21618" name="Oval 1138"/>
              <p:cNvSpPr>
                <a:spLocks noChangeAspect="1" noChangeArrowheads="1"/>
              </p:cNvSpPr>
              <p:nvPr/>
            </p:nvSpPr>
            <p:spPr bwMode="auto">
              <a:xfrm>
                <a:off x="4593" y="899"/>
                <a:ext cx="96" cy="95"/>
              </a:xfrm>
              <a:prstGeom prst="ellipse">
                <a:avLst/>
              </a:prstGeom>
              <a:noFill/>
              <a:ln w="22225">
                <a:solidFill>
                  <a:srgbClr val="FF00FF"/>
                </a:solidFill>
                <a:round/>
                <a:headEnd/>
                <a:tailEnd/>
              </a:ln>
            </p:spPr>
            <p:txBody>
              <a:bodyPr/>
              <a:lstStyle/>
              <a:p>
                <a:endParaRPr lang="zh-CN" altLang="en-US"/>
              </a:p>
            </p:txBody>
          </p:sp>
          <p:sp>
            <p:nvSpPr>
              <p:cNvPr id="21620" name="Oval 1140"/>
              <p:cNvSpPr>
                <a:spLocks noChangeAspect="1" noChangeArrowheads="1"/>
              </p:cNvSpPr>
              <p:nvPr/>
            </p:nvSpPr>
            <p:spPr bwMode="auto">
              <a:xfrm>
                <a:off x="4492" y="987"/>
                <a:ext cx="96" cy="95"/>
              </a:xfrm>
              <a:prstGeom prst="ellipse">
                <a:avLst/>
              </a:prstGeom>
              <a:noFill/>
              <a:ln w="22225">
                <a:solidFill>
                  <a:srgbClr val="FF00FF"/>
                </a:solidFill>
                <a:round/>
                <a:headEnd/>
                <a:tailEnd/>
              </a:ln>
            </p:spPr>
            <p:txBody>
              <a:bodyPr/>
              <a:lstStyle/>
              <a:p>
                <a:endParaRPr lang="zh-CN" altLang="en-US"/>
              </a:p>
            </p:txBody>
          </p:sp>
          <p:sp>
            <p:nvSpPr>
              <p:cNvPr id="21623" name="Oval 1143"/>
              <p:cNvSpPr>
                <a:spLocks noChangeAspect="1" noChangeArrowheads="1"/>
              </p:cNvSpPr>
              <p:nvPr/>
            </p:nvSpPr>
            <p:spPr bwMode="auto">
              <a:xfrm>
                <a:off x="3986" y="1161"/>
                <a:ext cx="96" cy="95"/>
              </a:xfrm>
              <a:prstGeom prst="ellipse">
                <a:avLst/>
              </a:prstGeom>
              <a:noFill/>
              <a:ln w="22225">
                <a:solidFill>
                  <a:srgbClr val="FF00FF"/>
                </a:solidFill>
                <a:round/>
                <a:headEnd/>
                <a:tailEnd/>
              </a:ln>
            </p:spPr>
            <p:txBody>
              <a:bodyPr/>
              <a:lstStyle/>
              <a:p>
                <a:endParaRPr lang="zh-CN" altLang="en-US"/>
              </a:p>
            </p:txBody>
          </p:sp>
          <p:sp>
            <p:nvSpPr>
              <p:cNvPr id="21624" name="Oval 1144"/>
              <p:cNvSpPr>
                <a:spLocks noChangeAspect="1" noChangeArrowheads="1"/>
              </p:cNvSpPr>
              <p:nvPr/>
            </p:nvSpPr>
            <p:spPr bwMode="auto">
              <a:xfrm>
                <a:off x="4087" y="987"/>
                <a:ext cx="96" cy="95"/>
              </a:xfrm>
              <a:prstGeom prst="ellipse">
                <a:avLst/>
              </a:prstGeom>
              <a:noFill/>
              <a:ln w="22225">
                <a:solidFill>
                  <a:srgbClr val="FF00FF"/>
                </a:solidFill>
                <a:round/>
                <a:headEnd/>
                <a:tailEnd/>
              </a:ln>
            </p:spPr>
            <p:txBody>
              <a:bodyPr/>
              <a:lstStyle/>
              <a:p>
                <a:endParaRPr lang="zh-CN" altLang="en-US"/>
              </a:p>
            </p:txBody>
          </p:sp>
          <p:sp>
            <p:nvSpPr>
              <p:cNvPr id="21626" name="Oval 1146"/>
              <p:cNvSpPr>
                <a:spLocks noChangeAspect="1" noChangeArrowheads="1"/>
              </p:cNvSpPr>
              <p:nvPr/>
            </p:nvSpPr>
            <p:spPr bwMode="auto">
              <a:xfrm>
                <a:off x="3885" y="1074"/>
                <a:ext cx="96" cy="95"/>
              </a:xfrm>
              <a:prstGeom prst="ellipse">
                <a:avLst/>
              </a:prstGeom>
              <a:noFill/>
              <a:ln w="22225">
                <a:solidFill>
                  <a:srgbClr val="FF00FF"/>
                </a:solidFill>
                <a:round/>
                <a:headEnd/>
                <a:tailEnd/>
              </a:ln>
            </p:spPr>
            <p:txBody>
              <a:bodyPr/>
              <a:lstStyle/>
              <a:p>
                <a:endParaRPr lang="zh-CN" altLang="en-US"/>
              </a:p>
            </p:txBody>
          </p:sp>
          <p:sp>
            <p:nvSpPr>
              <p:cNvPr id="21630" name="Oval 1150"/>
              <p:cNvSpPr>
                <a:spLocks noChangeAspect="1" noChangeArrowheads="1"/>
              </p:cNvSpPr>
              <p:nvPr/>
            </p:nvSpPr>
            <p:spPr bwMode="auto">
              <a:xfrm>
                <a:off x="4290" y="987"/>
                <a:ext cx="95" cy="95"/>
              </a:xfrm>
              <a:prstGeom prst="ellipse">
                <a:avLst/>
              </a:prstGeom>
              <a:noFill/>
              <a:ln w="22225">
                <a:solidFill>
                  <a:srgbClr val="FF00FF"/>
                </a:solidFill>
                <a:round/>
                <a:headEnd/>
                <a:tailEnd/>
              </a:ln>
            </p:spPr>
            <p:txBody>
              <a:bodyPr/>
              <a:lstStyle/>
              <a:p>
                <a:endParaRPr lang="zh-CN" altLang="en-US"/>
              </a:p>
            </p:txBody>
          </p:sp>
          <p:sp>
            <p:nvSpPr>
              <p:cNvPr id="21631" name="Oval 1151"/>
              <p:cNvSpPr>
                <a:spLocks noChangeAspect="1" noChangeArrowheads="1"/>
              </p:cNvSpPr>
              <p:nvPr/>
            </p:nvSpPr>
            <p:spPr bwMode="auto">
              <a:xfrm>
                <a:off x="4087" y="899"/>
                <a:ext cx="96" cy="95"/>
              </a:xfrm>
              <a:prstGeom prst="ellipse">
                <a:avLst/>
              </a:prstGeom>
              <a:noFill/>
              <a:ln w="22225">
                <a:solidFill>
                  <a:srgbClr val="FF00FF"/>
                </a:solidFill>
                <a:round/>
                <a:headEnd/>
                <a:tailEnd/>
              </a:ln>
            </p:spPr>
            <p:txBody>
              <a:bodyPr/>
              <a:lstStyle/>
              <a:p>
                <a:endParaRPr lang="zh-CN" altLang="en-US"/>
              </a:p>
            </p:txBody>
          </p:sp>
          <p:sp>
            <p:nvSpPr>
              <p:cNvPr id="21632" name="Oval 1152"/>
              <p:cNvSpPr>
                <a:spLocks noChangeAspect="1" noChangeArrowheads="1"/>
              </p:cNvSpPr>
              <p:nvPr/>
            </p:nvSpPr>
            <p:spPr bwMode="auto">
              <a:xfrm>
                <a:off x="3682" y="1161"/>
                <a:ext cx="96" cy="95"/>
              </a:xfrm>
              <a:prstGeom prst="ellipse">
                <a:avLst/>
              </a:prstGeom>
              <a:noFill/>
              <a:ln w="22225">
                <a:solidFill>
                  <a:srgbClr val="FF00FF"/>
                </a:solidFill>
                <a:round/>
                <a:headEnd/>
                <a:tailEnd/>
              </a:ln>
            </p:spPr>
            <p:txBody>
              <a:bodyPr/>
              <a:lstStyle/>
              <a:p>
                <a:endParaRPr lang="zh-CN" altLang="en-US"/>
              </a:p>
            </p:txBody>
          </p:sp>
        </p:grpSp>
      </p:grpSp>
      <p:sp>
        <p:nvSpPr>
          <p:cNvPr id="21633" name="Line 1153"/>
          <p:cNvSpPr>
            <a:spLocks noChangeAspect="1" noChangeShapeType="1"/>
          </p:cNvSpPr>
          <p:nvPr/>
        </p:nvSpPr>
        <p:spPr bwMode="auto">
          <a:xfrm rot="5400000" flipV="1">
            <a:off x="6584919" y="2318531"/>
            <a:ext cx="801687" cy="344488"/>
          </a:xfrm>
          <a:prstGeom prst="line">
            <a:avLst/>
          </a:prstGeom>
          <a:noFill/>
          <a:ln w="22225">
            <a:solidFill>
              <a:srgbClr val="008080"/>
            </a:solidFill>
            <a:prstDash val="dash"/>
            <a:round/>
            <a:headEnd/>
            <a:tailEnd type="triangle" w="sm" len="lg"/>
          </a:ln>
        </p:spPr>
        <p:txBody>
          <a:bodyPr/>
          <a:lstStyle/>
          <a:p>
            <a:endParaRPr lang="zh-CN" altLang="en-US"/>
          </a:p>
        </p:txBody>
      </p:sp>
      <p:sp>
        <p:nvSpPr>
          <p:cNvPr id="21634" name="Line 1154"/>
          <p:cNvSpPr>
            <a:spLocks noChangeAspect="1" noChangeShapeType="1"/>
          </p:cNvSpPr>
          <p:nvPr/>
        </p:nvSpPr>
        <p:spPr bwMode="auto">
          <a:xfrm rot="5400000" flipV="1">
            <a:off x="1689069" y="4658518"/>
            <a:ext cx="692150" cy="300038"/>
          </a:xfrm>
          <a:prstGeom prst="line">
            <a:avLst/>
          </a:prstGeom>
          <a:noFill/>
          <a:ln w="22225">
            <a:solidFill>
              <a:srgbClr val="FF6600"/>
            </a:solidFill>
            <a:prstDash val="dash"/>
            <a:round/>
            <a:headEnd/>
            <a:tailEnd type="triangle" w="sm" len="lg"/>
          </a:ln>
        </p:spPr>
        <p:txBody>
          <a:bodyPr/>
          <a:lstStyle/>
          <a:p>
            <a:endParaRPr lang="zh-CN" altLang="en-US"/>
          </a:p>
        </p:txBody>
      </p:sp>
      <p:sp>
        <p:nvSpPr>
          <p:cNvPr id="21635" name="Line 1155"/>
          <p:cNvSpPr>
            <a:spLocks noChangeAspect="1" noChangeShapeType="1"/>
          </p:cNvSpPr>
          <p:nvPr/>
        </p:nvSpPr>
        <p:spPr bwMode="auto">
          <a:xfrm rot="5400000" flipV="1">
            <a:off x="4141756" y="3498055"/>
            <a:ext cx="746125" cy="322263"/>
          </a:xfrm>
          <a:prstGeom prst="line">
            <a:avLst/>
          </a:prstGeom>
          <a:noFill/>
          <a:ln w="22225">
            <a:solidFill>
              <a:srgbClr val="FF6600"/>
            </a:solidFill>
            <a:prstDash val="dash"/>
            <a:round/>
            <a:headEnd/>
            <a:tailEnd type="triangle" w="sm" len="lg"/>
          </a:ln>
        </p:spPr>
        <p:txBody>
          <a:bodyPr/>
          <a:lstStyle/>
          <a:p>
            <a:endParaRPr lang="zh-CN" altLang="en-US"/>
          </a:p>
        </p:txBody>
      </p:sp>
      <p:sp>
        <p:nvSpPr>
          <p:cNvPr id="21636" name="Line 1156"/>
          <p:cNvSpPr>
            <a:spLocks noChangeAspect="1" noChangeShapeType="1"/>
          </p:cNvSpPr>
          <p:nvPr/>
        </p:nvSpPr>
        <p:spPr bwMode="auto">
          <a:xfrm rot="5400000" flipV="1">
            <a:off x="2924144" y="4021930"/>
            <a:ext cx="733425" cy="315913"/>
          </a:xfrm>
          <a:prstGeom prst="line">
            <a:avLst/>
          </a:prstGeom>
          <a:noFill/>
          <a:ln w="22225">
            <a:solidFill>
              <a:srgbClr val="FF6600"/>
            </a:solidFill>
            <a:prstDash val="dash"/>
            <a:round/>
            <a:headEnd/>
            <a:tailEnd type="triangle" w="sm" len="lg"/>
          </a:ln>
        </p:spPr>
        <p:txBody>
          <a:bodyPr/>
          <a:lstStyle/>
          <a:p>
            <a:endParaRPr lang="zh-CN" altLang="en-US"/>
          </a:p>
        </p:txBody>
      </p:sp>
      <p:grpSp>
        <p:nvGrpSpPr>
          <p:cNvPr id="6" name="Group 1157"/>
          <p:cNvGrpSpPr>
            <a:grpSpLocks noChangeAspect="1"/>
          </p:cNvGrpSpPr>
          <p:nvPr/>
        </p:nvGrpSpPr>
        <p:grpSpPr bwMode="auto">
          <a:xfrm>
            <a:off x="2928906" y="3355992"/>
            <a:ext cx="1362075" cy="776287"/>
            <a:chOff x="3240" y="5028"/>
            <a:chExt cx="1487" cy="851"/>
          </a:xfrm>
        </p:grpSpPr>
        <p:grpSp>
          <p:nvGrpSpPr>
            <p:cNvPr id="7" name="Group 1158"/>
            <p:cNvGrpSpPr>
              <a:grpSpLocks noChangeAspect="1"/>
            </p:cNvGrpSpPr>
            <p:nvPr/>
          </p:nvGrpSpPr>
          <p:grpSpPr bwMode="auto">
            <a:xfrm>
              <a:off x="3960" y="5340"/>
              <a:ext cx="227" cy="227"/>
              <a:chOff x="5220" y="6004"/>
              <a:chExt cx="227" cy="227"/>
            </a:xfrm>
          </p:grpSpPr>
          <p:sp>
            <p:nvSpPr>
              <p:cNvPr id="21639" name="Line 115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40" name="Line 116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8" name="Group 1161"/>
            <p:cNvGrpSpPr>
              <a:grpSpLocks noChangeAspect="1"/>
            </p:cNvGrpSpPr>
            <p:nvPr/>
          </p:nvGrpSpPr>
          <p:grpSpPr bwMode="auto">
            <a:xfrm>
              <a:off x="3600" y="5496"/>
              <a:ext cx="227" cy="227"/>
              <a:chOff x="5220" y="6004"/>
              <a:chExt cx="227" cy="227"/>
            </a:xfrm>
          </p:grpSpPr>
          <p:sp>
            <p:nvSpPr>
              <p:cNvPr id="21642" name="Line 116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43" name="Line 116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9" name="Group 1164"/>
            <p:cNvGrpSpPr>
              <a:grpSpLocks noChangeAspect="1"/>
            </p:cNvGrpSpPr>
            <p:nvPr/>
          </p:nvGrpSpPr>
          <p:grpSpPr bwMode="auto">
            <a:xfrm>
              <a:off x="3240" y="5652"/>
              <a:ext cx="227" cy="227"/>
              <a:chOff x="5220" y="6004"/>
              <a:chExt cx="227" cy="227"/>
            </a:xfrm>
          </p:grpSpPr>
          <p:sp>
            <p:nvSpPr>
              <p:cNvPr id="21645" name="Line 116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46" name="Line 116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0" name="Group 1167"/>
            <p:cNvGrpSpPr>
              <a:grpSpLocks noChangeAspect="1"/>
            </p:cNvGrpSpPr>
            <p:nvPr/>
          </p:nvGrpSpPr>
          <p:grpSpPr bwMode="auto">
            <a:xfrm>
              <a:off x="3960" y="5496"/>
              <a:ext cx="227" cy="227"/>
              <a:chOff x="5220" y="6004"/>
              <a:chExt cx="227" cy="227"/>
            </a:xfrm>
          </p:grpSpPr>
          <p:sp>
            <p:nvSpPr>
              <p:cNvPr id="21648" name="Line 116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49" name="Line 116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1" name="Group 1170"/>
            <p:cNvGrpSpPr>
              <a:grpSpLocks noChangeAspect="1"/>
            </p:cNvGrpSpPr>
            <p:nvPr/>
          </p:nvGrpSpPr>
          <p:grpSpPr bwMode="auto">
            <a:xfrm>
              <a:off x="4500" y="5184"/>
              <a:ext cx="227" cy="227"/>
              <a:chOff x="5220" y="6004"/>
              <a:chExt cx="227" cy="227"/>
            </a:xfrm>
          </p:grpSpPr>
          <p:sp>
            <p:nvSpPr>
              <p:cNvPr id="21651" name="Line 117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52" name="Line 117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2" name="Group 1173"/>
            <p:cNvGrpSpPr>
              <a:grpSpLocks noChangeAspect="1"/>
            </p:cNvGrpSpPr>
            <p:nvPr/>
          </p:nvGrpSpPr>
          <p:grpSpPr bwMode="auto">
            <a:xfrm>
              <a:off x="4320" y="5496"/>
              <a:ext cx="227" cy="227"/>
              <a:chOff x="5220" y="6004"/>
              <a:chExt cx="227" cy="227"/>
            </a:xfrm>
          </p:grpSpPr>
          <p:sp>
            <p:nvSpPr>
              <p:cNvPr id="21654" name="Line 117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55" name="Line 117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3" name="Group 1176"/>
            <p:cNvGrpSpPr>
              <a:grpSpLocks noChangeAspect="1"/>
            </p:cNvGrpSpPr>
            <p:nvPr/>
          </p:nvGrpSpPr>
          <p:grpSpPr bwMode="auto">
            <a:xfrm>
              <a:off x="4320" y="5028"/>
              <a:ext cx="227" cy="227"/>
              <a:chOff x="5220" y="6004"/>
              <a:chExt cx="227" cy="227"/>
            </a:xfrm>
          </p:grpSpPr>
          <p:sp>
            <p:nvSpPr>
              <p:cNvPr id="21657" name="Line 117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58" name="Line 117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14" name="Group 1179"/>
          <p:cNvGrpSpPr>
            <a:grpSpLocks noChangeAspect="1"/>
          </p:cNvGrpSpPr>
          <p:nvPr/>
        </p:nvGrpSpPr>
        <p:grpSpPr bwMode="auto">
          <a:xfrm>
            <a:off x="3092419" y="3213117"/>
            <a:ext cx="1365250" cy="777874"/>
            <a:chOff x="3240" y="5028"/>
            <a:chExt cx="1487" cy="851"/>
          </a:xfrm>
        </p:grpSpPr>
        <p:grpSp>
          <p:nvGrpSpPr>
            <p:cNvPr id="15" name="Group 1180"/>
            <p:cNvGrpSpPr>
              <a:grpSpLocks noChangeAspect="1"/>
            </p:cNvGrpSpPr>
            <p:nvPr/>
          </p:nvGrpSpPr>
          <p:grpSpPr bwMode="auto">
            <a:xfrm>
              <a:off x="3960" y="5340"/>
              <a:ext cx="227" cy="227"/>
              <a:chOff x="5220" y="6004"/>
              <a:chExt cx="227" cy="227"/>
            </a:xfrm>
          </p:grpSpPr>
          <p:sp>
            <p:nvSpPr>
              <p:cNvPr id="21661" name="Line 118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62" name="Line 118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6" name="Group 1183"/>
            <p:cNvGrpSpPr>
              <a:grpSpLocks noChangeAspect="1"/>
            </p:cNvGrpSpPr>
            <p:nvPr/>
          </p:nvGrpSpPr>
          <p:grpSpPr bwMode="auto">
            <a:xfrm>
              <a:off x="3600" y="5496"/>
              <a:ext cx="227" cy="227"/>
              <a:chOff x="5220" y="6004"/>
              <a:chExt cx="227" cy="227"/>
            </a:xfrm>
          </p:grpSpPr>
          <p:sp>
            <p:nvSpPr>
              <p:cNvPr id="21664" name="Line 118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65" name="Line 118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7" name="Group 1186"/>
            <p:cNvGrpSpPr>
              <a:grpSpLocks noChangeAspect="1"/>
            </p:cNvGrpSpPr>
            <p:nvPr/>
          </p:nvGrpSpPr>
          <p:grpSpPr bwMode="auto">
            <a:xfrm>
              <a:off x="3240" y="5652"/>
              <a:ext cx="227" cy="227"/>
              <a:chOff x="5220" y="6004"/>
              <a:chExt cx="227" cy="227"/>
            </a:xfrm>
          </p:grpSpPr>
          <p:sp>
            <p:nvSpPr>
              <p:cNvPr id="21667" name="Line 118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68" name="Line 118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8" name="Group 1189"/>
            <p:cNvGrpSpPr>
              <a:grpSpLocks noChangeAspect="1"/>
            </p:cNvGrpSpPr>
            <p:nvPr/>
          </p:nvGrpSpPr>
          <p:grpSpPr bwMode="auto">
            <a:xfrm>
              <a:off x="3960" y="5496"/>
              <a:ext cx="227" cy="227"/>
              <a:chOff x="5220" y="6004"/>
              <a:chExt cx="227" cy="227"/>
            </a:xfrm>
          </p:grpSpPr>
          <p:sp>
            <p:nvSpPr>
              <p:cNvPr id="21670" name="Line 119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71" name="Line 119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19" name="Group 1192"/>
            <p:cNvGrpSpPr>
              <a:grpSpLocks noChangeAspect="1"/>
            </p:cNvGrpSpPr>
            <p:nvPr/>
          </p:nvGrpSpPr>
          <p:grpSpPr bwMode="auto">
            <a:xfrm>
              <a:off x="4500" y="5184"/>
              <a:ext cx="227" cy="227"/>
              <a:chOff x="5220" y="6004"/>
              <a:chExt cx="227" cy="227"/>
            </a:xfrm>
          </p:grpSpPr>
          <p:sp>
            <p:nvSpPr>
              <p:cNvPr id="21673" name="Line 119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74" name="Line 119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0" name="Group 1195"/>
            <p:cNvGrpSpPr>
              <a:grpSpLocks noChangeAspect="1"/>
            </p:cNvGrpSpPr>
            <p:nvPr/>
          </p:nvGrpSpPr>
          <p:grpSpPr bwMode="auto">
            <a:xfrm>
              <a:off x="4320" y="5496"/>
              <a:ext cx="227" cy="227"/>
              <a:chOff x="5220" y="6004"/>
              <a:chExt cx="227" cy="227"/>
            </a:xfrm>
          </p:grpSpPr>
          <p:sp>
            <p:nvSpPr>
              <p:cNvPr id="21676" name="Line 119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77" name="Line 119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 name="Group 1198"/>
            <p:cNvGrpSpPr>
              <a:grpSpLocks noChangeAspect="1"/>
            </p:cNvGrpSpPr>
            <p:nvPr/>
          </p:nvGrpSpPr>
          <p:grpSpPr bwMode="auto">
            <a:xfrm>
              <a:off x="4320" y="5028"/>
              <a:ext cx="227" cy="227"/>
              <a:chOff x="5220" y="6004"/>
              <a:chExt cx="227" cy="227"/>
            </a:xfrm>
          </p:grpSpPr>
          <p:sp>
            <p:nvSpPr>
              <p:cNvPr id="21679" name="Line 119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80" name="Line 120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 name="Group 1201"/>
          <p:cNvGrpSpPr>
            <a:grpSpLocks noChangeAspect="1"/>
          </p:cNvGrpSpPr>
          <p:nvPr/>
        </p:nvGrpSpPr>
        <p:grpSpPr bwMode="auto">
          <a:xfrm>
            <a:off x="2598706" y="3213117"/>
            <a:ext cx="1363663" cy="777874"/>
            <a:chOff x="3240" y="5028"/>
            <a:chExt cx="1487" cy="851"/>
          </a:xfrm>
        </p:grpSpPr>
        <p:grpSp>
          <p:nvGrpSpPr>
            <p:cNvPr id="23" name="Group 1202"/>
            <p:cNvGrpSpPr>
              <a:grpSpLocks noChangeAspect="1"/>
            </p:cNvGrpSpPr>
            <p:nvPr/>
          </p:nvGrpSpPr>
          <p:grpSpPr bwMode="auto">
            <a:xfrm>
              <a:off x="3960" y="5340"/>
              <a:ext cx="227" cy="227"/>
              <a:chOff x="5220" y="6004"/>
              <a:chExt cx="227" cy="227"/>
            </a:xfrm>
          </p:grpSpPr>
          <p:sp>
            <p:nvSpPr>
              <p:cNvPr id="21683" name="Line 120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84" name="Line 120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4" name="Group 1205"/>
            <p:cNvGrpSpPr>
              <a:grpSpLocks noChangeAspect="1"/>
            </p:cNvGrpSpPr>
            <p:nvPr/>
          </p:nvGrpSpPr>
          <p:grpSpPr bwMode="auto">
            <a:xfrm>
              <a:off x="3600" y="5496"/>
              <a:ext cx="227" cy="227"/>
              <a:chOff x="5220" y="6004"/>
              <a:chExt cx="227" cy="227"/>
            </a:xfrm>
          </p:grpSpPr>
          <p:sp>
            <p:nvSpPr>
              <p:cNvPr id="21686" name="Line 120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87" name="Line 120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5" name="Group 1208"/>
            <p:cNvGrpSpPr>
              <a:grpSpLocks noChangeAspect="1"/>
            </p:cNvGrpSpPr>
            <p:nvPr/>
          </p:nvGrpSpPr>
          <p:grpSpPr bwMode="auto">
            <a:xfrm>
              <a:off x="3240" y="5652"/>
              <a:ext cx="227" cy="227"/>
              <a:chOff x="5220" y="6004"/>
              <a:chExt cx="227" cy="227"/>
            </a:xfrm>
          </p:grpSpPr>
          <p:sp>
            <p:nvSpPr>
              <p:cNvPr id="21689" name="Line 120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90" name="Line 121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6" name="Group 1211"/>
            <p:cNvGrpSpPr>
              <a:grpSpLocks noChangeAspect="1"/>
            </p:cNvGrpSpPr>
            <p:nvPr/>
          </p:nvGrpSpPr>
          <p:grpSpPr bwMode="auto">
            <a:xfrm>
              <a:off x="3960" y="5496"/>
              <a:ext cx="227" cy="227"/>
              <a:chOff x="5220" y="6004"/>
              <a:chExt cx="227" cy="227"/>
            </a:xfrm>
          </p:grpSpPr>
          <p:sp>
            <p:nvSpPr>
              <p:cNvPr id="21692" name="Line 121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93" name="Line 121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7" name="Group 1214"/>
            <p:cNvGrpSpPr>
              <a:grpSpLocks noChangeAspect="1"/>
            </p:cNvGrpSpPr>
            <p:nvPr/>
          </p:nvGrpSpPr>
          <p:grpSpPr bwMode="auto">
            <a:xfrm>
              <a:off x="4500" y="5184"/>
              <a:ext cx="227" cy="227"/>
              <a:chOff x="5220" y="6004"/>
              <a:chExt cx="227" cy="227"/>
            </a:xfrm>
          </p:grpSpPr>
          <p:sp>
            <p:nvSpPr>
              <p:cNvPr id="21695" name="Line 121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96" name="Line 121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8" name="Group 1217"/>
            <p:cNvGrpSpPr>
              <a:grpSpLocks noChangeAspect="1"/>
            </p:cNvGrpSpPr>
            <p:nvPr/>
          </p:nvGrpSpPr>
          <p:grpSpPr bwMode="auto">
            <a:xfrm>
              <a:off x="4320" y="5496"/>
              <a:ext cx="227" cy="227"/>
              <a:chOff x="5220" y="6004"/>
              <a:chExt cx="227" cy="227"/>
            </a:xfrm>
          </p:grpSpPr>
          <p:sp>
            <p:nvSpPr>
              <p:cNvPr id="21698" name="Line 121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699" name="Line 121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9" name="Group 1220"/>
            <p:cNvGrpSpPr>
              <a:grpSpLocks noChangeAspect="1"/>
            </p:cNvGrpSpPr>
            <p:nvPr/>
          </p:nvGrpSpPr>
          <p:grpSpPr bwMode="auto">
            <a:xfrm>
              <a:off x="4320" y="5028"/>
              <a:ext cx="227" cy="227"/>
              <a:chOff x="5220" y="6004"/>
              <a:chExt cx="227" cy="227"/>
            </a:xfrm>
          </p:grpSpPr>
          <p:sp>
            <p:nvSpPr>
              <p:cNvPr id="21701" name="Line 122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02" name="Line 122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30" name="Group 1223"/>
          <p:cNvGrpSpPr>
            <a:grpSpLocks noChangeAspect="1"/>
          </p:cNvGrpSpPr>
          <p:nvPr/>
        </p:nvGrpSpPr>
        <p:grpSpPr bwMode="auto">
          <a:xfrm>
            <a:off x="2268506" y="3213117"/>
            <a:ext cx="1363663" cy="777874"/>
            <a:chOff x="3240" y="5028"/>
            <a:chExt cx="1487" cy="851"/>
          </a:xfrm>
        </p:grpSpPr>
        <p:grpSp>
          <p:nvGrpSpPr>
            <p:cNvPr id="31" name="Group 1224"/>
            <p:cNvGrpSpPr>
              <a:grpSpLocks noChangeAspect="1"/>
            </p:cNvGrpSpPr>
            <p:nvPr/>
          </p:nvGrpSpPr>
          <p:grpSpPr bwMode="auto">
            <a:xfrm>
              <a:off x="3960" y="5340"/>
              <a:ext cx="227" cy="227"/>
              <a:chOff x="5220" y="6004"/>
              <a:chExt cx="227" cy="227"/>
            </a:xfrm>
          </p:grpSpPr>
          <p:sp>
            <p:nvSpPr>
              <p:cNvPr id="21705" name="Line 122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06" name="Line 122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081" name="Group 1227"/>
            <p:cNvGrpSpPr>
              <a:grpSpLocks noChangeAspect="1"/>
            </p:cNvGrpSpPr>
            <p:nvPr/>
          </p:nvGrpSpPr>
          <p:grpSpPr bwMode="auto">
            <a:xfrm>
              <a:off x="3600" y="5496"/>
              <a:ext cx="227" cy="227"/>
              <a:chOff x="5220" y="6004"/>
              <a:chExt cx="227" cy="227"/>
            </a:xfrm>
          </p:grpSpPr>
          <p:sp>
            <p:nvSpPr>
              <p:cNvPr id="21708" name="Line 122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09" name="Line 122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084" name="Group 1230"/>
            <p:cNvGrpSpPr>
              <a:grpSpLocks noChangeAspect="1"/>
            </p:cNvGrpSpPr>
            <p:nvPr/>
          </p:nvGrpSpPr>
          <p:grpSpPr bwMode="auto">
            <a:xfrm>
              <a:off x="3240" y="5652"/>
              <a:ext cx="227" cy="227"/>
              <a:chOff x="5220" y="6004"/>
              <a:chExt cx="227" cy="227"/>
            </a:xfrm>
          </p:grpSpPr>
          <p:sp>
            <p:nvSpPr>
              <p:cNvPr id="21711" name="Line 123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12" name="Line 123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091" name="Group 1233"/>
            <p:cNvGrpSpPr>
              <a:grpSpLocks noChangeAspect="1"/>
            </p:cNvGrpSpPr>
            <p:nvPr/>
          </p:nvGrpSpPr>
          <p:grpSpPr bwMode="auto">
            <a:xfrm>
              <a:off x="3960" y="5496"/>
              <a:ext cx="227" cy="227"/>
              <a:chOff x="5220" y="6004"/>
              <a:chExt cx="227" cy="227"/>
            </a:xfrm>
          </p:grpSpPr>
          <p:sp>
            <p:nvSpPr>
              <p:cNvPr id="21714" name="Line 123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15" name="Line 123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092" name="Group 1236"/>
            <p:cNvGrpSpPr>
              <a:grpSpLocks noChangeAspect="1"/>
            </p:cNvGrpSpPr>
            <p:nvPr/>
          </p:nvGrpSpPr>
          <p:grpSpPr bwMode="auto">
            <a:xfrm>
              <a:off x="4500" y="5184"/>
              <a:ext cx="227" cy="227"/>
              <a:chOff x="5220" y="6004"/>
              <a:chExt cx="227" cy="227"/>
            </a:xfrm>
          </p:grpSpPr>
          <p:sp>
            <p:nvSpPr>
              <p:cNvPr id="21717" name="Line 123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18" name="Line 123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099" name="Group 1239"/>
            <p:cNvGrpSpPr>
              <a:grpSpLocks noChangeAspect="1"/>
            </p:cNvGrpSpPr>
            <p:nvPr/>
          </p:nvGrpSpPr>
          <p:grpSpPr bwMode="auto">
            <a:xfrm>
              <a:off x="4320" y="5496"/>
              <a:ext cx="227" cy="227"/>
              <a:chOff x="5220" y="6004"/>
              <a:chExt cx="227" cy="227"/>
            </a:xfrm>
          </p:grpSpPr>
          <p:sp>
            <p:nvSpPr>
              <p:cNvPr id="21720" name="Line 124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21" name="Line 124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00" name="Group 1242"/>
            <p:cNvGrpSpPr>
              <a:grpSpLocks noChangeAspect="1"/>
            </p:cNvGrpSpPr>
            <p:nvPr/>
          </p:nvGrpSpPr>
          <p:grpSpPr bwMode="auto">
            <a:xfrm>
              <a:off x="4320" y="5028"/>
              <a:ext cx="227" cy="227"/>
              <a:chOff x="5220" y="6004"/>
              <a:chExt cx="227" cy="227"/>
            </a:xfrm>
          </p:grpSpPr>
          <p:sp>
            <p:nvSpPr>
              <p:cNvPr id="21723" name="Line 124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24" name="Line 124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101" name="Group 1245"/>
          <p:cNvGrpSpPr>
            <a:grpSpLocks noChangeAspect="1"/>
          </p:cNvGrpSpPr>
          <p:nvPr/>
        </p:nvGrpSpPr>
        <p:grpSpPr bwMode="auto">
          <a:xfrm>
            <a:off x="1938306" y="3497280"/>
            <a:ext cx="1363663" cy="776287"/>
            <a:chOff x="3240" y="5028"/>
            <a:chExt cx="1487" cy="851"/>
          </a:xfrm>
        </p:grpSpPr>
        <p:grpSp>
          <p:nvGrpSpPr>
            <p:cNvPr id="22102" name="Group 1246"/>
            <p:cNvGrpSpPr>
              <a:grpSpLocks noChangeAspect="1"/>
            </p:cNvGrpSpPr>
            <p:nvPr/>
          </p:nvGrpSpPr>
          <p:grpSpPr bwMode="auto">
            <a:xfrm>
              <a:off x="3960" y="5340"/>
              <a:ext cx="227" cy="227"/>
              <a:chOff x="5220" y="6004"/>
              <a:chExt cx="227" cy="227"/>
            </a:xfrm>
          </p:grpSpPr>
          <p:sp>
            <p:nvSpPr>
              <p:cNvPr id="21727" name="Line 124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28" name="Line 124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03" name="Group 1249"/>
            <p:cNvGrpSpPr>
              <a:grpSpLocks noChangeAspect="1"/>
            </p:cNvGrpSpPr>
            <p:nvPr/>
          </p:nvGrpSpPr>
          <p:grpSpPr bwMode="auto">
            <a:xfrm>
              <a:off x="3600" y="5496"/>
              <a:ext cx="227" cy="227"/>
              <a:chOff x="5220" y="6004"/>
              <a:chExt cx="227" cy="227"/>
            </a:xfrm>
          </p:grpSpPr>
          <p:sp>
            <p:nvSpPr>
              <p:cNvPr id="21730" name="Line 125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31" name="Line 125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06" name="Group 1252"/>
            <p:cNvGrpSpPr>
              <a:grpSpLocks noChangeAspect="1"/>
            </p:cNvGrpSpPr>
            <p:nvPr/>
          </p:nvGrpSpPr>
          <p:grpSpPr bwMode="auto">
            <a:xfrm>
              <a:off x="3240" y="5652"/>
              <a:ext cx="227" cy="227"/>
              <a:chOff x="5220" y="6004"/>
              <a:chExt cx="227" cy="227"/>
            </a:xfrm>
          </p:grpSpPr>
          <p:sp>
            <p:nvSpPr>
              <p:cNvPr id="21733" name="Line 125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34" name="Line 125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09" name="Group 1255"/>
            <p:cNvGrpSpPr>
              <a:grpSpLocks noChangeAspect="1"/>
            </p:cNvGrpSpPr>
            <p:nvPr/>
          </p:nvGrpSpPr>
          <p:grpSpPr bwMode="auto">
            <a:xfrm>
              <a:off x="3960" y="5496"/>
              <a:ext cx="227" cy="227"/>
              <a:chOff x="5220" y="6004"/>
              <a:chExt cx="227" cy="227"/>
            </a:xfrm>
          </p:grpSpPr>
          <p:sp>
            <p:nvSpPr>
              <p:cNvPr id="21736" name="Line 125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37" name="Line 125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12" name="Group 1258"/>
            <p:cNvGrpSpPr>
              <a:grpSpLocks noChangeAspect="1"/>
            </p:cNvGrpSpPr>
            <p:nvPr/>
          </p:nvGrpSpPr>
          <p:grpSpPr bwMode="auto">
            <a:xfrm>
              <a:off x="4500" y="5184"/>
              <a:ext cx="227" cy="227"/>
              <a:chOff x="5220" y="6004"/>
              <a:chExt cx="227" cy="227"/>
            </a:xfrm>
          </p:grpSpPr>
          <p:sp>
            <p:nvSpPr>
              <p:cNvPr id="21739" name="Line 125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40" name="Line 126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15" name="Group 1261"/>
            <p:cNvGrpSpPr>
              <a:grpSpLocks noChangeAspect="1"/>
            </p:cNvGrpSpPr>
            <p:nvPr/>
          </p:nvGrpSpPr>
          <p:grpSpPr bwMode="auto">
            <a:xfrm>
              <a:off x="4320" y="5496"/>
              <a:ext cx="227" cy="227"/>
              <a:chOff x="5220" y="6004"/>
              <a:chExt cx="227" cy="227"/>
            </a:xfrm>
          </p:grpSpPr>
          <p:sp>
            <p:nvSpPr>
              <p:cNvPr id="21742" name="Line 126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43" name="Line 126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18" name="Group 1264"/>
            <p:cNvGrpSpPr>
              <a:grpSpLocks noChangeAspect="1"/>
            </p:cNvGrpSpPr>
            <p:nvPr/>
          </p:nvGrpSpPr>
          <p:grpSpPr bwMode="auto">
            <a:xfrm>
              <a:off x="4320" y="5028"/>
              <a:ext cx="227" cy="227"/>
              <a:chOff x="5220" y="6004"/>
              <a:chExt cx="227" cy="227"/>
            </a:xfrm>
          </p:grpSpPr>
          <p:sp>
            <p:nvSpPr>
              <p:cNvPr id="21745" name="Line 126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46" name="Line 126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121" name="Group 1267"/>
          <p:cNvGrpSpPr>
            <a:grpSpLocks noChangeAspect="1"/>
          </p:cNvGrpSpPr>
          <p:nvPr/>
        </p:nvGrpSpPr>
        <p:grpSpPr bwMode="auto">
          <a:xfrm>
            <a:off x="1938306" y="3925904"/>
            <a:ext cx="1363663" cy="776287"/>
            <a:chOff x="3240" y="5028"/>
            <a:chExt cx="1487" cy="851"/>
          </a:xfrm>
        </p:grpSpPr>
        <p:grpSp>
          <p:nvGrpSpPr>
            <p:cNvPr id="22124" name="Group 1268"/>
            <p:cNvGrpSpPr>
              <a:grpSpLocks noChangeAspect="1"/>
            </p:cNvGrpSpPr>
            <p:nvPr/>
          </p:nvGrpSpPr>
          <p:grpSpPr bwMode="auto">
            <a:xfrm>
              <a:off x="3960" y="5340"/>
              <a:ext cx="227" cy="227"/>
              <a:chOff x="5220" y="6004"/>
              <a:chExt cx="227" cy="227"/>
            </a:xfrm>
          </p:grpSpPr>
          <p:sp>
            <p:nvSpPr>
              <p:cNvPr id="21749" name="Line 126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50" name="Line 127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27" name="Group 1271"/>
            <p:cNvGrpSpPr>
              <a:grpSpLocks noChangeAspect="1"/>
            </p:cNvGrpSpPr>
            <p:nvPr/>
          </p:nvGrpSpPr>
          <p:grpSpPr bwMode="auto">
            <a:xfrm>
              <a:off x="3600" y="5496"/>
              <a:ext cx="227" cy="227"/>
              <a:chOff x="5220" y="6004"/>
              <a:chExt cx="227" cy="227"/>
            </a:xfrm>
          </p:grpSpPr>
          <p:sp>
            <p:nvSpPr>
              <p:cNvPr id="21752" name="Line 127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53" name="Line 127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0" name="Group 1274"/>
            <p:cNvGrpSpPr>
              <a:grpSpLocks noChangeAspect="1"/>
            </p:cNvGrpSpPr>
            <p:nvPr/>
          </p:nvGrpSpPr>
          <p:grpSpPr bwMode="auto">
            <a:xfrm>
              <a:off x="3240" y="5652"/>
              <a:ext cx="227" cy="227"/>
              <a:chOff x="5220" y="6004"/>
              <a:chExt cx="227" cy="227"/>
            </a:xfrm>
          </p:grpSpPr>
          <p:sp>
            <p:nvSpPr>
              <p:cNvPr id="21755" name="Line 127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56" name="Line 127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1" name="Group 1277"/>
            <p:cNvGrpSpPr>
              <a:grpSpLocks noChangeAspect="1"/>
            </p:cNvGrpSpPr>
            <p:nvPr/>
          </p:nvGrpSpPr>
          <p:grpSpPr bwMode="auto">
            <a:xfrm>
              <a:off x="3960" y="5496"/>
              <a:ext cx="227" cy="227"/>
              <a:chOff x="5220" y="6004"/>
              <a:chExt cx="227" cy="227"/>
            </a:xfrm>
          </p:grpSpPr>
          <p:sp>
            <p:nvSpPr>
              <p:cNvPr id="21758" name="Line 127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59" name="Line 127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2" name="Group 1280"/>
            <p:cNvGrpSpPr>
              <a:grpSpLocks noChangeAspect="1"/>
            </p:cNvGrpSpPr>
            <p:nvPr/>
          </p:nvGrpSpPr>
          <p:grpSpPr bwMode="auto">
            <a:xfrm>
              <a:off x="4500" y="5184"/>
              <a:ext cx="227" cy="227"/>
              <a:chOff x="5220" y="6004"/>
              <a:chExt cx="227" cy="227"/>
            </a:xfrm>
          </p:grpSpPr>
          <p:sp>
            <p:nvSpPr>
              <p:cNvPr id="21761" name="Line 128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62" name="Line 128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3" name="Group 1283"/>
            <p:cNvGrpSpPr>
              <a:grpSpLocks noChangeAspect="1"/>
            </p:cNvGrpSpPr>
            <p:nvPr/>
          </p:nvGrpSpPr>
          <p:grpSpPr bwMode="auto">
            <a:xfrm>
              <a:off x="4320" y="5496"/>
              <a:ext cx="227" cy="227"/>
              <a:chOff x="5220" y="6004"/>
              <a:chExt cx="227" cy="227"/>
            </a:xfrm>
          </p:grpSpPr>
          <p:sp>
            <p:nvSpPr>
              <p:cNvPr id="21764" name="Line 128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65" name="Line 128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4" name="Group 1286"/>
            <p:cNvGrpSpPr>
              <a:grpSpLocks noChangeAspect="1"/>
            </p:cNvGrpSpPr>
            <p:nvPr/>
          </p:nvGrpSpPr>
          <p:grpSpPr bwMode="auto">
            <a:xfrm>
              <a:off x="4320" y="5028"/>
              <a:ext cx="227" cy="227"/>
              <a:chOff x="5220" y="6004"/>
              <a:chExt cx="227" cy="227"/>
            </a:xfrm>
          </p:grpSpPr>
          <p:sp>
            <p:nvSpPr>
              <p:cNvPr id="21767" name="Line 128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68" name="Line 128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135" name="Group 1289"/>
          <p:cNvGrpSpPr>
            <a:grpSpLocks noChangeAspect="1"/>
          </p:cNvGrpSpPr>
          <p:nvPr/>
        </p:nvGrpSpPr>
        <p:grpSpPr bwMode="auto">
          <a:xfrm>
            <a:off x="2103406" y="3783030"/>
            <a:ext cx="1363663" cy="776287"/>
            <a:chOff x="3240" y="5028"/>
            <a:chExt cx="1487" cy="851"/>
          </a:xfrm>
        </p:grpSpPr>
        <p:grpSp>
          <p:nvGrpSpPr>
            <p:cNvPr id="22136" name="Group 1290"/>
            <p:cNvGrpSpPr>
              <a:grpSpLocks noChangeAspect="1"/>
            </p:cNvGrpSpPr>
            <p:nvPr/>
          </p:nvGrpSpPr>
          <p:grpSpPr bwMode="auto">
            <a:xfrm>
              <a:off x="3960" y="5340"/>
              <a:ext cx="227" cy="227"/>
              <a:chOff x="5220" y="6004"/>
              <a:chExt cx="227" cy="227"/>
            </a:xfrm>
          </p:grpSpPr>
          <p:sp>
            <p:nvSpPr>
              <p:cNvPr id="21771" name="Line 129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72" name="Line 129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7" name="Group 1293"/>
            <p:cNvGrpSpPr>
              <a:grpSpLocks noChangeAspect="1"/>
            </p:cNvGrpSpPr>
            <p:nvPr/>
          </p:nvGrpSpPr>
          <p:grpSpPr bwMode="auto">
            <a:xfrm>
              <a:off x="3600" y="5496"/>
              <a:ext cx="227" cy="227"/>
              <a:chOff x="5220" y="6004"/>
              <a:chExt cx="227" cy="227"/>
            </a:xfrm>
          </p:grpSpPr>
          <p:sp>
            <p:nvSpPr>
              <p:cNvPr id="21774" name="Line 129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75" name="Line 129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8" name="Group 1296"/>
            <p:cNvGrpSpPr>
              <a:grpSpLocks noChangeAspect="1"/>
            </p:cNvGrpSpPr>
            <p:nvPr/>
          </p:nvGrpSpPr>
          <p:grpSpPr bwMode="auto">
            <a:xfrm>
              <a:off x="3240" y="5652"/>
              <a:ext cx="227" cy="227"/>
              <a:chOff x="5220" y="6004"/>
              <a:chExt cx="227" cy="227"/>
            </a:xfrm>
          </p:grpSpPr>
          <p:sp>
            <p:nvSpPr>
              <p:cNvPr id="21777" name="Line 129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78" name="Line 129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39" name="Group 1299"/>
            <p:cNvGrpSpPr>
              <a:grpSpLocks noChangeAspect="1"/>
            </p:cNvGrpSpPr>
            <p:nvPr/>
          </p:nvGrpSpPr>
          <p:grpSpPr bwMode="auto">
            <a:xfrm>
              <a:off x="3960" y="5496"/>
              <a:ext cx="227" cy="227"/>
              <a:chOff x="5220" y="6004"/>
              <a:chExt cx="227" cy="227"/>
            </a:xfrm>
          </p:grpSpPr>
          <p:sp>
            <p:nvSpPr>
              <p:cNvPr id="21780" name="Line 130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81" name="Line 130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40" name="Group 1302"/>
            <p:cNvGrpSpPr>
              <a:grpSpLocks noChangeAspect="1"/>
            </p:cNvGrpSpPr>
            <p:nvPr/>
          </p:nvGrpSpPr>
          <p:grpSpPr bwMode="auto">
            <a:xfrm>
              <a:off x="4500" y="5184"/>
              <a:ext cx="227" cy="227"/>
              <a:chOff x="5220" y="6004"/>
              <a:chExt cx="227" cy="227"/>
            </a:xfrm>
          </p:grpSpPr>
          <p:sp>
            <p:nvSpPr>
              <p:cNvPr id="21783" name="Line 130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84" name="Line 130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41" name="Group 1305"/>
            <p:cNvGrpSpPr>
              <a:grpSpLocks noChangeAspect="1"/>
            </p:cNvGrpSpPr>
            <p:nvPr/>
          </p:nvGrpSpPr>
          <p:grpSpPr bwMode="auto">
            <a:xfrm>
              <a:off x="4320" y="5496"/>
              <a:ext cx="227" cy="227"/>
              <a:chOff x="5220" y="6004"/>
              <a:chExt cx="227" cy="227"/>
            </a:xfrm>
          </p:grpSpPr>
          <p:sp>
            <p:nvSpPr>
              <p:cNvPr id="21786" name="Line 130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87" name="Line 130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42" name="Group 1308"/>
            <p:cNvGrpSpPr>
              <a:grpSpLocks noChangeAspect="1"/>
            </p:cNvGrpSpPr>
            <p:nvPr/>
          </p:nvGrpSpPr>
          <p:grpSpPr bwMode="auto">
            <a:xfrm>
              <a:off x="4320" y="5028"/>
              <a:ext cx="227" cy="227"/>
              <a:chOff x="5220" y="6004"/>
              <a:chExt cx="227" cy="227"/>
            </a:xfrm>
          </p:grpSpPr>
          <p:sp>
            <p:nvSpPr>
              <p:cNvPr id="21789" name="Line 130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90" name="Line 131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143" name="Group 1311"/>
          <p:cNvGrpSpPr>
            <a:grpSpLocks noChangeAspect="1"/>
          </p:cNvGrpSpPr>
          <p:nvPr/>
        </p:nvGrpSpPr>
        <p:grpSpPr bwMode="auto">
          <a:xfrm>
            <a:off x="3752819" y="3355992"/>
            <a:ext cx="209550" cy="207962"/>
            <a:chOff x="5220" y="6004"/>
            <a:chExt cx="227" cy="227"/>
          </a:xfrm>
        </p:grpSpPr>
        <p:sp>
          <p:nvSpPr>
            <p:cNvPr id="21792" name="Line 131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93" name="Line 131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76" name="Group 1314"/>
          <p:cNvGrpSpPr>
            <a:grpSpLocks noChangeAspect="1"/>
          </p:cNvGrpSpPr>
          <p:nvPr/>
        </p:nvGrpSpPr>
        <p:grpSpPr bwMode="auto">
          <a:xfrm>
            <a:off x="3424207" y="3497280"/>
            <a:ext cx="207963" cy="207962"/>
            <a:chOff x="5220" y="6004"/>
            <a:chExt cx="227" cy="227"/>
          </a:xfrm>
        </p:grpSpPr>
        <p:sp>
          <p:nvSpPr>
            <p:cNvPr id="21795" name="Line 131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96" name="Line 131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77" name="Group 1317"/>
          <p:cNvGrpSpPr>
            <a:grpSpLocks noChangeAspect="1"/>
          </p:cNvGrpSpPr>
          <p:nvPr/>
        </p:nvGrpSpPr>
        <p:grpSpPr bwMode="auto">
          <a:xfrm>
            <a:off x="3092419" y="3640155"/>
            <a:ext cx="209550" cy="206375"/>
            <a:chOff x="5220" y="6004"/>
            <a:chExt cx="227" cy="227"/>
          </a:xfrm>
        </p:grpSpPr>
        <p:sp>
          <p:nvSpPr>
            <p:cNvPr id="21798" name="Line 131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799" name="Line 131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78" name="Group 1320"/>
          <p:cNvGrpSpPr>
            <a:grpSpLocks noChangeAspect="1"/>
          </p:cNvGrpSpPr>
          <p:nvPr/>
        </p:nvGrpSpPr>
        <p:grpSpPr bwMode="auto">
          <a:xfrm>
            <a:off x="3752819" y="3497280"/>
            <a:ext cx="209550" cy="207962"/>
            <a:chOff x="5220" y="6004"/>
            <a:chExt cx="227" cy="227"/>
          </a:xfrm>
        </p:grpSpPr>
        <p:sp>
          <p:nvSpPr>
            <p:cNvPr id="21801" name="Line 132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02" name="Line 132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79" name="Group 1323"/>
          <p:cNvGrpSpPr>
            <a:grpSpLocks noChangeAspect="1"/>
          </p:cNvGrpSpPr>
          <p:nvPr/>
        </p:nvGrpSpPr>
        <p:grpSpPr bwMode="auto">
          <a:xfrm>
            <a:off x="4249707" y="3213117"/>
            <a:ext cx="207963" cy="206375"/>
            <a:chOff x="5220" y="6004"/>
            <a:chExt cx="227" cy="227"/>
          </a:xfrm>
        </p:grpSpPr>
        <p:sp>
          <p:nvSpPr>
            <p:cNvPr id="21804" name="Line 132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05" name="Line 132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0" name="Group 1326"/>
          <p:cNvGrpSpPr>
            <a:grpSpLocks noChangeAspect="1"/>
          </p:cNvGrpSpPr>
          <p:nvPr/>
        </p:nvGrpSpPr>
        <p:grpSpPr bwMode="auto">
          <a:xfrm>
            <a:off x="4084607" y="3497280"/>
            <a:ext cx="206375" cy="207962"/>
            <a:chOff x="5220" y="6004"/>
            <a:chExt cx="227" cy="227"/>
          </a:xfrm>
        </p:grpSpPr>
        <p:sp>
          <p:nvSpPr>
            <p:cNvPr id="21807" name="Line 132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08" name="Line 132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1" name="Group 1329"/>
          <p:cNvGrpSpPr>
            <a:grpSpLocks noChangeAspect="1"/>
          </p:cNvGrpSpPr>
          <p:nvPr/>
        </p:nvGrpSpPr>
        <p:grpSpPr bwMode="auto">
          <a:xfrm>
            <a:off x="4084607" y="3070243"/>
            <a:ext cx="206375" cy="207962"/>
            <a:chOff x="5220" y="6004"/>
            <a:chExt cx="227" cy="227"/>
          </a:xfrm>
        </p:grpSpPr>
        <p:sp>
          <p:nvSpPr>
            <p:cNvPr id="21810" name="Line 133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11" name="Line 133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2" name="Group 1332"/>
          <p:cNvGrpSpPr>
            <a:grpSpLocks noChangeAspect="1"/>
          </p:cNvGrpSpPr>
          <p:nvPr/>
        </p:nvGrpSpPr>
        <p:grpSpPr bwMode="auto">
          <a:xfrm>
            <a:off x="1773206" y="3783030"/>
            <a:ext cx="1363663" cy="776287"/>
            <a:chOff x="3240" y="5028"/>
            <a:chExt cx="1487" cy="851"/>
          </a:xfrm>
        </p:grpSpPr>
        <p:grpSp>
          <p:nvGrpSpPr>
            <p:cNvPr id="22183" name="Group 1333"/>
            <p:cNvGrpSpPr>
              <a:grpSpLocks noChangeAspect="1"/>
            </p:cNvGrpSpPr>
            <p:nvPr/>
          </p:nvGrpSpPr>
          <p:grpSpPr bwMode="auto">
            <a:xfrm>
              <a:off x="3960" y="5340"/>
              <a:ext cx="227" cy="227"/>
              <a:chOff x="5220" y="6004"/>
              <a:chExt cx="227" cy="227"/>
            </a:xfrm>
          </p:grpSpPr>
          <p:sp>
            <p:nvSpPr>
              <p:cNvPr id="21814" name="Line 133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15" name="Line 133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6" name="Group 1336"/>
            <p:cNvGrpSpPr>
              <a:grpSpLocks noChangeAspect="1"/>
            </p:cNvGrpSpPr>
            <p:nvPr/>
          </p:nvGrpSpPr>
          <p:grpSpPr bwMode="auto">
            <a:xfrm>
              <a:off x="3600" y="5496"/>
              <a:ext cx="227" cy="227"/>
              <a:chOff x="5220" y="6004"/>
              <a:chExt cx="227" cy="227"/>
            </a:xfrm>
          </p:grpSpPr>
          <p:sp>
            <p:nvSpPr>
              <p:cNvPr id="21817" name="Line 133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18" name="Line 133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7" name="Group 1339"/>
            <p:cNvGrpSpPr>
              <a:grpSpLocks noChangeAspect="1"/>
            </p:cNvGrpSpPr>
            <p:nvPr/>
          </p:nvGrpSpPr>
          <p:grpSpPr bwMode="auto">
            <a:xfrm>
              <a:off x="3240" y="5652"/>
              <a:ext cx="227" cy="227"/>
              <a:chOff x="5220" y="6004"/>
              <a:chExt cx="227" cy="227"/>
            </a:xfrm>
          </p:grpSpPr>
          <p:sp>
            <p:nvSpPr>
              <p:cNvPr id="21820" name="Line 134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21" name="Line 134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89" name="Group 1342"/>
            <p:cNvGrpSpPr>
              <a:grpSpLocks noChangeAspect="1"/>
            </p:cNvGrpSpPr>
            <p:nvPr/>
          </p:nvGrpSpPr>
          <p:grpSpPr bwMode="auto">
            <a:xfrm>
              <a:off x="3960" y="5496"/>
              <a:ext cx="227" cy="227"/>
              <a:chOff x="5220" y="6004"/>
              <a:chExt cx="227" cy="227"/>
            </a:xfrm>
          </p:grpSpPr>
          <p:sp>
            <p:nvSpPr>
              <p:cNvPr id="21823" name="Line 134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24" name="Line 134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91" name="Group 1345"/>
            <p:cNvGrpSpPr>
              <a:grpSpLocks noChangeAspect="1"/>
            </p:cNvGrpSpPr>
            <p:nvPr/>
          </p:nvGrpSpPr>
          <p:grpSpPr bwMode="auto">
            <a:xfrm>
              <a:off x="4500" y="5184"/>
              <a:ext cx="227" cy="227"/>
              <a:chOff x="5220" y="6004"/>
              <a:chExt cx="227" cy="227"/>
            </a:xfrm>
          </p:grpSpPr>
          <p:sp>
            <p:nvSpPr>
              <p:cNvPr id="21826" name="Line 134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27" name="Line 134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93" name="Group 1348"/>
            <p:cNvGrpSpPr>
              <a:grpSpLocks noChangeAspect="1"/>
            </p:cNvGrpSpPr>
            <p:nvPr/>
          </p:nvGrpSpPr>
          <p:grpSpPr bwMode="auto">
            <a:xfrm>
              <a:off x="4320" y="5496"/>
              <a:ext cx="227" cy="227"/>
              <a:chOff x="5220" y="6004"/>
              <a:chExt cx="227" cy="227"/>
            </a:xfrm>
          </p:grpSpPr>
          <p:sp>
            <p:nvSpPr>
              <p:cNvPr id="21829" name="Line 134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30" name="Line 135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194" name="Group 1351"/>
            <p:cNvGrpSpPr>
              <a:grpSpLocks noChangeAspect="1"/>
            </p:cNvGrpSpPr>
            <p:nvPr/>
          </p:nvGrpSpPr>
          <p:grpSpPr bwMode="auto">
            <a:xfrm>
              <a:off x="4320" y="5028"/>
              <a:ext cx="227" cy="227"/>
              <a:chOff x="5220" y="6004"/>
              <a:chExt cx="227" cy="227"/>
            </a:xfrm>
          </p:grpSpPr>
          <p:sp>
            <p:nvSpPr>
              <p:cNvPr id="21832" name="Line 135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33" name="Line 135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195" name="Group 1354"/>
          <p:cNvGrpSpPr>
            <a:grpSpLocks noChangeAspect="1"/>
          </p:cNvGrpSpPr>
          <p:nvPr/>
        </p:nvGrpSpPr>
        <p:grpSpPr bwMode="auto">
          <a:xfrm>
            <a:off x="1854169" y="3111518"/>
            <a:ext cx="1363663" cy="776287"/>
            <a:chOff x="3240" y="5028"/>
            <a:chExt cx="1487" cy="851"/>
          </a:xfrm>
        </p:grpSpPr>
        <p:grpSp>
          <p:nvGrpSpPr>
            <p:cNvPr id="22198" name="Group 1355"/>
            <p:cNvGrpSpPr>
              <a:grpSpLocks noChangeAspect="1"/>
            </p:cNvGrpSpPr>
            <p:nvPr/>
          </p:nvGrpSpPr>
          <p:grpSpPr bwMode="auto">
            <a:xfrm>
              <a:off x="3960" y="5340"/>
              <a:ext cx="227" cy="227"/>
              <a:chOff x="5220" y="6004"/>
              <a:chExt cx="227" cy="227"/>
            </a:xfrm>
          </p:grpSpPr>
          <p:sp>
            <p:nvSpPr>
              <p:cNvPr id="21836" name="Line 135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37" name="Line 135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01" name="Group 1358"/>
            <p:cNvGrpSpPr>
              <a:grpSpLocks noChangeAspect="1"/>
            </p:cNvGrpSpPr>
            <p:nvPr/>
          </p:nvGrpSpPr>
          <p:grpSpPr bwMode="auto">
            <a:xfrm>
              <a:off x="3600" y="5496"/>
              <a:ext cx="227" cy="227"/>
              <a:chOff x="5220" y="6004"/>
              <a:chExt cx="227" cy="227"/>
            </a:xfrm>
          </p:grpSpPr>
          <p:sp>
            <p:nvSpPr>
              <p:cNvPr id="21839" name="Line 135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40" name="Line 136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02" name="Group 1361"/>
            <p:cNvGrpSpPr>
              <a:grpSpLocks noChangeAspect="1"/>
            </p:cNvGrpSpPr>
            <p:nvPr/>
          </p:nvGrpSpPr>
          <p:grpSpPr bwMode="auto">
            <a:xfrm>
              <a:off x="3240" y="5652"/>
              <a:ext cx="227" cy="227"/>
              <a:chOff x="5220" y="6004"/>
              <a:chExt cx="227" cy="227"/>
            </a:xfrm>
          </p:grpSpPr>
          <p:sp>
            <p:nvSpPr>
              <p:cNvPr id="21842" name="Line 136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43" name="Line 136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03" name="Group 1364"/>
            <p:cNvGrpSpPr>
              <a:grpSpLocks noChangeAspect="1"/>
            </p:cNvGrpSpPr>
            <p:nvPr/>
          </p:nvGrpSpPr>
          <p:grpSpPr bwMode="auto">
            <a:xfrm>
              <a:off x="3960" y="5496"/>
              <a:ext cx="227" cy="227"/>
              <a:chOff x="5220" y="6004"/>
              <a:chExt cx="227" cy="227"/>
            </a:xfrm>
          </p:grpSpPr>
          <p:sp>
            <p:nvSpPr>
              <p:cNvPr id="21845" name="Line 136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46" name="Line 136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04" name="Group 1367"/>
            <p:cNvGrpSpPr>
              <a:grpSpLocks noChangeAspect="1"/>
            </p:cNvGrpSpPr>
            <p:nvPr/>
          </p:nvGrpSpPr>
          <p:grpSpPr bwMode="auto">
            <a:xfrm>
              <a:off x="4500" y="5184"/>
              <a:ext cx="227" cy="227"/>
              <a:chOff x="5220" y="6004"/>
              <a:chExt cx="227" cy="227"/>
            </a:xfrm>
          </p:grpSpPr>
          <p:sp>
            <p:nvSpPr>
              <p:cNvPr id="21848" name="Line 136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49" name="Line 136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12" name="Group 1370"/>
            <p:cNvGrpSpPr>
              <a:grpSpLocks noChangeAspect="1"/>
            </p:cNvGrpSpPr>
            <p:nvPr/>
          </p:nvGrpSpPr>
          <p:grpSpPr bwMode="auto">
            <a:xfrm>
              <a:off x="4320" y="5496"/>
              <a:ext cx="227" cy="227"/>
              <a:chOff x="5220" y="6004"/>
              <a:chExt cx="227" cy="227"/>
            </a:xfrm>
          </p:grpSpPr>
          <p:sp>
            <p:nvSpPr>
              <p:cNvPr id="21851" name="Line 137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52" name="Line 137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13" name="Group 1373"/>
            <p:cNvGrpSpPr>
              <a:grpSpLocks noChangeAspect="1"/>
            </p:cNvGrpSpPr>
            <p:nvPr/>
          </p:nvGrpSpPr>
          <p:grpSpPr bwMode="auto">
            <a:xfrm>
              <a:off x="4320" y="5028"/>
              <a:ext cx="227" cy="227"/>
              <a:chOff x="5220" y="6004"/>
              <a:chExt cx="227" cy="227"/>
            </a:xfrm>
          </p:grpSpPr>
          <p:sp>
            <p:nvSpPr>
              <p:cNvPr id="21854" name="Line 137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55" name="Line 137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214" name="Group 1376"/>
          <p:cNvGrpSpPr>
            <a:grpSpLocks noChangeAspect="1"/>
          </p:cNvGrpSpPr>
          <p:nvPr/>
        </p:nvGrpSpPr>
        <p:grpSpPr bwMode="auto">
          <a:xfrm>
            <a:off x="3003519" y="3716355"/>
            <a:ext cx="222250" cy="222250"/>
            <a:chOff x="4247" y="4590"/>
            <a:chExt cx="242" cy="242"/>
          </a:xfrm>
        </p:grpSpPr>
        <p:grpSp>
          <p:nvGrpSpPr>
            <p:cNvPr id="22216" name="Group 1377"/>
            <p:cNvGrpSpPr>
              <a:grpSpLocks noChangeAspect="1"/>
            </p:cNvGrpSpPr>
            <p:nvPr/>
          </p:nvGrpSpPr>
          <p:grpSpPr bwMode="auto">
            <a:xfrm>
              <a:off x="4258" y="4597"/>
              <a:ext cx="227" cy="227"/>
              <a:chOff x="5220" y="6004"/>
              <a:chExt cx="227" cy="227"/>
            </a:xfrm>
          </p:grpSpPr>
          <p:sp>
            <p:nvSpPr>
              <p:cNvPr id="21858" name="Line 137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859" name="Line 137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sp>
          <p:nvSpPr>
            <p:cNvPr id="21860" name="AutoShape 1380"/>
            <p:cNvSpPr>
              <a:spLocks noChangeAspect="1" noChangeArrowheads="1"/>
            </p:cNvSpPr>
            <p:nvPr/>
          </p:nvSpPr>
          <p:spPr bwMode="auto">
            <a:xfrm>
              <a:off x="4247" y="4590"/>
              <a:ext cx="242" cy="242"/>
            </a:xfrm>
            <a:prstGeom prst="diamond">
              <a:avLst/>
            </a:prstGeom>
            <a:solidFill>
              <a:srgbClr val="99CC00"/>
            </a:solidFill>
            <a:ln w="22225">
              <a:solidFill>
                <a:srgbClr val="000000"/>
              </a:solidFill>
              <a:miter lim="800000"/>
              <a:headEnd/>
              <a:tailEnd/>
            </a:ln>
          </p:spPr>
          <p:txBody>
            <a:bodyPr/>
            <a:lstStyle/>
            <a:p>
              <a:endParaRPr lang="zh-CN" altLang="en-US"/>
            </a:p>
          </p:txBody>
        </p:sp>
      </p:grpSp>
      <p:sp>
        <p:nvSpPr>
          <p:cNvPr id="21861" name="Oval 1381"/>
          <p:cNvSpPr>
            <a:spLocks noChangeAspect="1" noChangeArrowheads="1"/>
          </p:cNvSpPr>
          <p:nvPr/>
        </p:nvSpPr>
        <p:spPr bwMode="auto">
          <a:xfrm>
            <a:off x="7096094" y="2901930"/>
            <a:ext cx="157163" cy="153987"/>
          </a:xfrm>
          <a:prstGeom prst="ellipse">
            <a:avLst/>
          </a:prstGeom>
          <a:solidFill>
            <a:srgbClr val="99CC00"/>
          </a:solidFill>
          <a:ln w="22225">
            <a:solidFill>
              <a:srgbClr val="000000"/>
            </a:solidFill>
            <a:round/>
            <a:headEnd/>
            <a:tailEnd/>
          </a:ln>
        </p:spPr>
        <p:txBody>
          <a:bodyPr/>
          <a:lstStyle/>
          <a:p>
            <a:endParaRPr lang="zh-CN" altLang="en-US"/>
          </a:p>
        </p:txBody>
      </p:sp>
      <p:sp>
        <p:nvSpPr>
          <p:cNvPr id="21862" name="Oval 1382"/>
          <p:cNvSpPr>
            <a:spLocks noChangeAspect="1" noChangeArrowheads="1"/>
          </p:cNvSpPr>
          <p:nvPr/>
        </p:nvSpPr>
        <p:spPr bwMode="auto">
          <a:xfrm>
            <a:off x="5776881" y="3435330"/>
            <a:ext cx="157163" cy="153987"/>
          </a:xfrm>
          <a:prstGeom prst="ellipse">
            <a:avLst/>
          </a:prstGeom>
          <a:noFill/>
          <a:ln w="22225">
            <a:solidFill>
              <a:srgbClr val="FF00FF"/>
            </a:solidFill>
            <a:round/>
            <a:headEnd/>
            <a:tailEnd/>
          </a:ln>
        </p:spPr>
        <p:txBody>
          <a:bodyPr/>
          <a:lstStyle/>
          <a:p>
            <a:endParaRPr lang="zh-CN" altLang="en-US"/>
          </a:p>
        </p:txBody>
      </p:sp>
      <p:grpSp>
        <p:nvGrpSpPr>
          <p:cNvPr id="22217" name="Group 1383"/>
          <p:cNvGrpSpPr>
            <a:grpSpLocks noChangeAspect="1"/>
          </p:cNvGrpSpPr>
          <p:nvPr/>
        </p:nvGrpSpPr>
        <p:grpSpPr bwMode="auto">
          <a:xfrm>
            <a:off x="7235795" y="2362187"/>
            <a:ext cx="1281113" cy="622299"/>
            <a:chOff x="8862" y="3112"/>
            <a:chExt cx="1398" cy="682"/>
          </a:xfrm>
        </p:grpSpPr>
        <p:sp>
          <p:nvSpPr>
            <p:cNvPr id="21864" name="Oval 1384"/>
            <p:cNvSpPr>
              <a:spLocks noChangeAspect="1" noChangeArrowheads="1"/>
            </p:cNvSpPr>
            <p:nvPr/>
          </p:nvSpPr>
          <p:spPr bwMode="auto">
            <a:xfrm>
              <a:off x="10090" y="3112"/>
              <a:ext cx="170" cy="170"/>
            </a:xfrm>
            <a:prstGeom prst="ellipse">
              <a:avLst/>
            </a:prstGeom>
            <a:noFill/>
            <a:ln w="9525">
              <a:solidFill>
                <a:srgbClr val="FF00FF"/>
              </a:solidFill>
              <a:round/>
              <a:headEnd/>
              <a:tailEnd/>
            </a:ln>
          </p:spPr>
          <p:txBody>
            <a:bodyPr/>
            <a:lstStyle/>
            <a:p>
              <a:endParaRPr lang="zh-CN" altLang="en-US"/>
            </a:p>
          </p:txBody>
        </p:sp>
        <p:sp>
          <p:nvSpPr>
            <p:cNvPr id="21865" name="Oval 1385"/>
            <p:cNvSpPr>
              <a:spLocks noChangeAspect="1" noChangeArrowheads="1"/>
            </p:cNvSpPr>
            <p:nvPr/>
          </p:nvSpPr>
          <p:spPr bwMode="auto">
            <a:xfrm>
              <a:off x="9144" y="3486"/>
              <a:ext cx="170" cy="170"/>
            </a:xfrm>
            <a:prstGeom prst="ellipse">
              <a:avLst/>
            </a:prstGeom>
            <a:noFill/>
            <a:ln w="9525">
              <a:solidFill>
                <a:srgbClr val="FF00FF"/>
              </a:solidFill>
              <a:round/>
              <a:headEnd/>
              <a:tailEnd/>
            </a:ln>
          </p:spPr>
          <p:txBody>
            <a:bodyPr/>
            <a:lstStyle/>
            <a:p>
              <a:endParaRPr lang="zh-CN" altLang="en-US"/>
            </a:p>
          </p:txBody>
        </p:sp>
        <p:sp>
          <p:nvSpPr>
            <p:cNvPr id="21866" name="Oval 1386"/>
            <p:cNvSpPr>
              <a:spLocks noChangeAspect="1" noChangeArrowheads="1"/>
            </p:cNvSpPr>
            <p:nvPr/>
          </p:nvSpPr>
          <p:spPr bwMode="auto">
            <a:xfrm>
              <a:off x="9882" y="3204"/>
              <a:ext cx="170" cy="170"/>
            </a:xfrm>
            <a:prstGeom prst="ellipse">
              <a:avLst/>
            </a:prstGeom>
            <a:noFill/>
            <a:ln w="9525">
              <a:solidFill>
                <a:srgbClr val="FF00FF"/>
              </a:solidFill>
              <a:round/>
              <a:headEnd/>
              <a:tailEnd/>
            </a:ln>
          </p:spPr>
          <p:txBody>
            <a:bodyPr/>
            <a:lstStyle/>
            <a:p>
              <a:endParaRPr lang="zh-CN" altLang="en-US"/>
            </a:p>
          </p:txBody>
        </p:sp>
        <p:sp>
          <p:nvSpPr>
            <p:cNvPr id="21867" name="Oval 1387"/>
            <p:cNvSpPr>
              <a:spLocks noChangeAspect="1" noChangeArrowheads="1"/>
            </p:cNvSpPr>
            <p:nvPr/>
          </p:nvSpPr>
          <p:spPr bwMode="auto">
            <a:xfrm>
              <a:off x="9660" y="3306"/>
              <a:ext cx="170" cy="170"/>
            </a:xfrm>
            <a:prstGeom prst="ellipse">
              <a:avLst/>
            </a:prstGeom>
            <a:noFill/>
            <a:ln w="9525">
              <a:solidFill>
                <a:srgbClr val="FF00FF"/>
              </a:solidFill>
              <a:round/>
              <a:headEnd/>
              <a:tailEnd/>
            </a:ln>
          </p:spPr>
          <p:txBody>
            <a:bodyPr/>
            <a:lstStyle/>
            <a:p>
              <a:endParaRPr lang="zh-CN" altLang="en-US"/>
            </a:p>
          </p:txBody>
        </p:sp>
        <p:sp>
          <p:nvSpPr>
            <p:cNvPr id="21868" name="Oval 1388"/>
            <p:cNvSpPr>
              <a:spLocks noChangeAspect="1" noChangeArrowheads="1"/>
            </p:cNvSpPr>
            <p:nvPr/>
          </p:nvSpPr>
          <p:spPr bwMode="auto">
            <a:xfrm>
              <a:off x="9360" y="3414"/>
              <a:ext cx="170" cy="170"/>
            </a:xfrm>
            <a:prstGeom prst="ellipse">
              <a:avLst/>
            </a:prstGeom>
            <a:noFill/>
            <a:ln w="9525">
              <a:solidFill>
                <a:srgbClr val="FF00FF"/>
              </a:solidFill>
              <a:round/>
              <a:headEnd/>
              <a:tailEnd/>
            </a:ln>
          </p:spPr>
          <p:txBody>
            <a:bodyPr/>
            <a:lstStyle/>
            <a:p>
              <a:endParaRPr lang="zh-CN" altLang="en-US"/>
            </a:p>
          </p:txBody>
        </p:sp>
        <p:sp>
          <p:nvSpPr>
            <p:cNvPr id="21869" name="Oval 1389"/>
            <p:cNvSpPr>
              <a:spLocks noChangeAspect="1" noChangeArrowheads="1"/>
            </p:cNvSpPr>
            <p:nvPr/>
          </p:nvSpPr>
          <p:spPr bwMode="auto">
            <a:xfrm>
              <a:off x="8862" y="3624"/>
              <a:ext cx="170" cy="170"/>
            </a:xfrm>
            <a:prstGeom prst="ellipse">
              <a:avLst/>
            </a:prstGeom>
            <a:noFill/>
            <a:ln w="9525">
              <a:solidFill>
                <a:srgbClr val="FF00FF"/>
              </a:solidFill>
              <a:round/>
              <a:headEnd/>
              <a:tailEnd/>
            </a:ln>
          </p:spPr>
          <p:txBody>
            <a:bodyPr/>
            <a:lstStyle/>
            <a:p>
              <a:endParaRPr lang="zh-CN" altLang="en-US"/>
            </a:p>
          </p:txBody>
        </p:sp>
        <p:sp>
          <p:nvSpPr>
            <p:cNvPr id="21870" name="Oval 1390"/>
            <p:cNvSpPr>
              <a:spLocks noChangeAspect="1" noChangeArrowheads="1"/>
            </p:cNvSpPr>
            <p:nvPr/>
          </p:nvSpPr>
          <p:spPr bwMode="auto">
            <a:xfrm>
              <a:off x="9012" y="3576"/>
              <a:ext cx="170" cy="170"/>
            </a:xfrm>
            <a:prstGeom prst="ellipse">
              <a:avLst/>
            </a:prstGeom>
            <a:noFill/>
            <a:ln w="9525">
              <a:solidFill>
                <a:srgbClr val="FF00FF"/>
              </a:solidFill>
              <a:round/>
              <a:headEnd/>
              <a:tailEnd/>
            </a:ln>
          </p:spPr>
          <p:txBody>
            <a:bodyPr/>
            <a:lstStyle/>
            <a:p>
              <a:endParaRPr lang="zh-CN" altLang="en-US"/>
            </a:p>
          </p:txBody>
        </p:sp>
      </p:grpSp>
      <p:sp>
        <p:nvSpPr>
          <p:cNvPr id="21871" name="Oval 1391"/>
          <p:cNvSpPr>
            <a:spLocks noChangeAspect="1" noChangeArrowheads="1"/>
          </p:cNvSpPr>
          <p:nvPr/>
        </p:nvSpPr>
        <p:spPr bwMode="auto">
          <a:xfrm>
            <a:off x="6273769" y="3221017"/>
            <a:ext cx="155575" cy="155575"/>
          </a:xfrm>
          <a:prstGeom prst="ellipse">
            <a:avLst/>
          </a:prstGeom>
          <a:noFill/>
          <a:ln w="22225">
            <a:solidFill>
              <a:srgbClr val="FF00FF"/>
            </a:solidFill>
            <a:round/>
            <a:headEnd/>
            <a:tailEnd/>
          </a:ln>
        </p:spPr>
        <p:txBody>
          <a:bodyPr/>
          <a:lstStyle/>
          <a:p>
            <a:endParaRPr lang="zh-CN" altLang="en-US"/>
          </a:p>
        </p:txBody>
      </p:sp>
      <p:sp>
        <p:nvSpPr>
          <p:cNvPr id="21872" name="Oval 1392"/>
          <p:cNvSpPr>
            <a:spLocks noChangeAspect="1" noChangeArrowheads="1"/>
          </p:cNvSpPr>
          <p:nvPr/>
        </p:nvSpPr>
        <p:spPr bwMode="auto">
          <a:xfrm>
            <a:off x="6092794" y="3314680"/>
            <a:ext cx="153988" cy="153987"/>
          </a:xfrm>
          <a:prstGeom prst="ellipse">
            <a:avLst/>
          </a:prstGeom>
          <a:noFill/>
          <a:ln w="22225">
            <a:solidFill>
              <a:srgbClr val="FF00FF"/>
            </a:solidFill>
            <a:round/>
            <a:headEnd/>
            <a:tailEnd/>
          </a:ln>
        </p:spPr>
        <p:txBody>
          <a:bodyPr/>
          <a:lstStyle/>
          <a:p>
            <a:endParaRPr lang="zh-CN" altLang="en-US"/>
          </a:p>
        </p:txBody>
      </p:sp>
      <p:sp>
        <p:nvSpPr>
          <p:cNvPr id="21873" name="Oval 1393"/>
          <p:cNvSpPr>
            <a:spLocks noChangeAspect="1" noChangeArrowheads="1"/>
          </p:cNvSpPr>
          <p:nvPr/>
        </p:nvSpPr>
        <p:spPr bwMode="auto">
          <a:xfrm>
            <a:off x="5876894" y="3387714"/>
            <a:ext cx="157163" cy="153987"/>
          </a:xfrm>
          <a:prstGeom prst="ellipse">
            <a:avLst/>
          </a:prstGeom>
          <a:noFill/>
          <a:ln w="22225">
            <a:solidFill>
              <a:srgbClr val="FF00FF"/>
            </a:solidFill>
            <a:round/>
            <a:headEnd/>
            <a:tailEnd/>
          </a:ln>
        </p:spPr>
        <p:txBody>
          <a:bodyPr/>
          <a:lstStyle/>
          <a:p>
            <a:endParaRPr lang="zh-CN" altLang="en-US"/>
          </a:p>
        </p:txBody>
      </p:sp>
      <p:grpSp>
        <p:nvGrpSpPr>
          <p:cNvPr id="22218" name="Group 1394"/>
          <p:cNvGrpSpPr>
            <a:grpSpLocks noChangeAspect="1"/>
          </p:cNvGrpSpPr>
          <p:nvPr/>
        </p:nvGrpSpPr>
        <p:grpSpPr bwMode="auto">
          <a:xfrm>
            <a:off x="5848319" y="2943230"/>
            <a:ext cx="1282700" cy="620712"/>
            <a:chOff x="8862" y="3112"/>
            <a:chExt cx="1398" cy="682"/>
          </a:xfrm>
        </p:grpSpPr>
        <p:sp>
          <p:nvSpPr>
            <p:cNvPr id="21875" name="Oval 1395"/>
            <p:cNvSpPr>
              <a:spLocks noChangeAspect="1" noChangeArrowheads="1"/>
            </p:cNvSpPr>
            <p:nvPr/>
          </p:nvSpPr>
          <p:spPr bwMode="auto">
            <a:xfrm>
              <a:off x="10090" y="3112"/>
              <a:ext cx="170" cy="170"/>
            </a:xfrm>
            <a:prstGeom prst="ellipse">
              <a:avLst/>
            </a:prstGeom>
            <a:noFill/>
            <a:ln w="22225">
              <a:solidFill>
                <a:srgbClr val="FF00FF"/>
              </a:solidFill>
              <a:round/>
              <a:headEnd/>
              <a:tailEnd/>
            </a:ln>
          </p:spPr>
          <p:txBody>
            <a:bodyPr/>
            <a:lstStyle/>
            <a:p>
              <a:endParaRPr lang="zh-CN" altLang="en-US"/>
            </a:p>
          </p:txBody>
        </p:sp>
        <p:sp>
          <p:nvSpPr>
            <p:cNvPr id="21876" name="Oval 1396"/>
            <p:cNvSpPr>
              <a:spLocks noChangeAspect="1" noChangeArrowheads="1"/>
            </p:cNvSpPr>
            <p:nvPr/>
          </p:nvSpPr>
          <p:spPr bwMode="auto">
            <a:xfrm>
              <a:off x="9144" y="3486"/>
              <a:ext cx="170" cy="170"/>
            </a:xfrm>
            <a:prstGeom prst="ellipse">
              <a:avLst/>
            </a:prstGeom>
            <a:noFill/>
            <a:ln w="22225">
              <a:solidFill>
                <a:srgbClr val="FF00FF"/>
              </a:solidFill>
              <a:round/>
              <a:headEnd/>
              <a:tailEnd/>
            </a:ln>
          </p:spPr>
          <p:txBody>
            <a:bodyPr/>
            <a:lstStyle/>
            <a:p>
              <a:endParaRPr lang="zh-CN" altLang="en-US"/>
            </a:p>
          </p:txBody>
        </p:sp>
        <p:sp>
          <p:nvSpPr>
            <p:cNvPr id="21877" name="Oval 1397"/>
            <p:cNvSpPr>
              <a:spLocks noChangeAspect="1" noChangeArrowheads="1"/>
            </p:cNvSpPr>
            <p:nvPr/>
          </p:nvSpPr>
          <p:spPr bwMode="auto">
            <a:xfrm>
              <a:off x="9882" y="3204"/>
              <a:ext cx="170" cy="170"/>
            </a:xfrm>
            <a:prstGeom prst="ellipse">
              <a:avLst/>
            </a:prstGeom>
            <a:noFill/>
            <a:ln w="22225">
              <a:solidFill>
                <a:srgbClr val="FF00FF"/>
              </a:solidFill>
              <a:round/>
              <a:headEnd/>
              <a:tailEnd/>
            </a:ln>
          </p:spPr>
          <p:txBody>
            <a:bodyPr/>
            <a:lstStyle/>
            <a:p>
              <a:endParaRPr lang="zh-CN" altLang="en-US"/>
            </a:p>
          </p:txBody>
        </p:sp>
        <p:sp>
          <p:nvSpPr>
            <p:cNvPr id="21878" name="Oval 1398"/>
            <p:cNvSpPr>
              <a:spLocks noChangeAspect="1" noChangeArrowheads="1"/>
            </p:cNvSpPr>
            <p:nvPr/>
          </p:nvSpPr>
          <p:spPr bwMode="auto">
            <a:xfrm>
              <a:off x="9660" y="3306"/>
              <a:ext cx="170" cy="170"/>
            </a:xfrm>
            <a:prstGeom prst="ellipse">
              <a:avLst/>
            </a:prstGeom>
            <a:noFill/>
            <a:ln w="22225">
              <a:solidFill>
                <a:srgbClr val="FF00FF"/>
              </a:solidFill>
              <a:round/>
              <a:headEnd/>
              <a:tailEnd/>
            </a:ln>
          </p:spPr>
          <p:txBody>
            <a:bodyPr/>
            <a:lstStyle/>
            <a:p>
              <a:endParaRPr lang="zh-CN" altLang="en-US"/>
            </a:p>
          </p:txBody>
        </p:sp>
        <p:sp>
          <p:nvSpPr>
            <p:cNvPr id="21879" name="Oval 1399"/>
            <p:cNvSpPr>
              <a:spLocks noChangeAspect="1" noChangeArrowheads="1"/>
            </p:cNvSpPr>
            <p:nvPr/>
          </p:nvSpPr>
          <p:spPr bwMode="auto">
            <a:xfrm>
              <a:off x="9360" y="3414"/>
              <a:ext cx="170" cy="170"/>
            </a:xfrm>
            <a:prstGeom prst="ellipse">
              <a:avLst/>
            </a:prstGeom>
            <a:noFill/>
            <a:ln w="22225">
              <a:solidFill>
                <a:srgbClr val="FF00FF"/>
              </a:solidFill>
              <a:round/>
              <a:headEnd/>
              <a:tailEnd/>
            </a:ln>
          </p:spPr>
          <p:txBody>
            <a:bodyPr/>
            <a:lstStyle/>
            <a:p>
              <a:endParaRPr lang="zh-CN" altLang="en-US"/>
            </a:p>
          </p:txBody>
        </p:sp>
        <p:sp>
          <p:nvSpPr>
            <p:cNvPr id="21880" name="Oval 1400"/>
            <p:cNvSpPr>
              <a:spLocks noChangeAspect="1" noChangeArrowheads="1"/>
            </p:cNvSpPr>
            <p:nvPr/>
          </p:nvSpPr>
          <p:spPr bwMode="auto">
            <a:xfrm>
              <a:off x="8862" y="3624"/>
              <a:ext cx="170" cy="170"/>
            </a:xfrm>
            <a:prstGeom prst="ellipse">
              <a:avLst/>
            </a:prstGeom>
            <a:noFill/>
            <a:ln w="22225">
              <a:solidFill>
                <a:srgbClr val="FF00FF"/>
              </a:solidFill>
              <a:round/>
              <a:headEnd/>
              <a:tailEnd/>
            </a:ln>
          </p:spPr>
          <p:txBody>
            <a:bodyPr/>
            <a:lstStyle/>
            <a:p>
              <a:endParaRPr lang="zh-CN" altLang="en-US"/>
            </a:p>
          </p:txBody>
        </p:sp>
        <p:sp>
          <p:nvSpPr>
            <p:cNvPr id="21881" name="Oval 1401"/>
            <p:cNvSpPr>
              <a:spLocks noChangeAspect="1" noChangeArrowheads="1"/>
            </p:cNvSpPr>
            <p:nvPr/>
          </p:nvSpPr>
          <p:spPr bwMode="auto">
            <a:xfrm>
              <a:off x="9012" y="3576"/>
              <a:ext cx="170" cy="170"/>
            </a:xfrm>
            <a:prstGeom prst="ellipse">
              <a:avLst/>
            </a:prstGeom>
            <a:noFill/>
            <a:ln w="22225">
              <a:solidFill>
                <a:srgbClr val="FF00FF"/>
              </a:solidFill>
              <a:round/>
              <a:headEnd/>
              <a:tailEnd/>
            </a:ln>
          </p:spPr>
          <p:txBody>
            <a:bodyPr/>
            <a:lstStyle/>
            <a:p>
              <a:endParaRPr lang="zh-CN" altLang="en-US"/>
            </a:p>
          </p:txBody>
        </p:sp>
      </p:grpSp>
      <p:grpSp>
        <p:nvGrpSpPr>
          <p:cNvPr id="22219" name="Group 1402"/>
          <p:cNvGrpSpPr>
            <a:grpSpLocks noChangeAspect="1"/>
          </p:cNvGrpSpPr>
          <p:nvPr/>
        </p:nvGrpSpPr>
        <p:grpSpPr bwMode="auto">
          <a:xfrm>
            <a:off x="6229320" y="2801924"/>
            <a:ext cx="1281113" cy="622299"/>
            <a:chOff x="8862" y="3112"/>
            <a:chExt cx="1398" cy="682"/>
          </a:xfrm>
        </p:grpSpPr>
        <p:sp>
          <p:nvSpPr>
            <p:cNvPr id="21883" name="Oval 1403"/>
            <p:cNvSpPr>
              <a:spLocks noChangeAspect="1" noChangeArrowheads="1"/>
            </p:cNvSpPr>
            <p:nvPr/>
          </p:nvSpPr>
          <p:spPr bwMode="auto">
            <a:xfrm>
              <a:off x="10090" y="3112"/>
              <a:ext cx="170" cy="170"/>
            </a:xfrm>
            <a:prstGeom prst="ellipse">
              <a:avLst/>
            </a:prstGeom>
            <a:noFill/>
            <a:ln w="9525">
              <a:solidFill>
                <a:srgbClr val="FF00FF"/>
              </a:solidFill>
              <a:round/>
              <a:headEnd/>
              <a:tailEnd/>
            </a:ln>
          </p:spPr>
          <p:txBody>
            <a:bodyPr/>
            <a:lstStyle/>
            <a:p>
              <a:endParaRPr lang="zh-CN" altLang="en-US"/>
            </a:p>
          </p:txBody>
        </p:sp>
        <p:sp>
          <p:nvSpPr>
            <p:cNvPr id="21884" name="Oval 1404"/>
            <p:cNvSpPr>
              <a:spLocks noChangeAspect="1" noChangeArrowheads="1"/>
            </p:cNvSpPr>
            <p:nvPr/>
          </p:nvSpPr>
          <p:spPr bwMode="auto">
            <a:xfrm>
              <a:off x="9144" y="3486"/>
              <a:ext cx="170" cy="170"/>
            </a:xfrm>
            <a:prstGeom prst="ellipse">
              <a:avLst/>
            </a:prstGeom>
            <a:noFill/>
            <a:ln w="9525">
              <a:solidFill>
                <a:srgbClr val="FF00FF"/>
              </a:solidFill>
              <a:round/>
              <a:headEnd/>
              <a:tailEnd/>
            </a:ln>
          </p:spPr>
          <p:txBody>
            <a:bodyPr/>
            <a:lstStyle/>
            <a:p>
              <a:endParaRPr lang="zh-CN" altLang="en-US"/>
            </a:p>
          </p:txBody>
        </p:sp>
        <p:sp>
          <p:nvSpPr>
            <p:cNvPr id="21885" name="Oval 1405"/>
            <p:cNvSpPr>
              <a:spLocks noChangeAspect="1" noChangeArrowheads="1"/>
            </p:cNvSpPr>
            <p:nvPr/>
          </p:nvSpPr>
          <p:spPr bwMode="auto">
            <a:xfrm>
              <a:off x="9882" y="3204"/>
              <a:ext cx="170" cy="170"/>
            </a:xfrm>
            <a:prstGeom prst="ellipse">
              <a:avLst/>
            </a:prstGeom>
            <a:noFill/>
            <a:ln w="9525">
              <a:solidFill>
                <a:srgbClr val="FF00FF"/>
              </a:solidFill>
              <a:round/>
              <a:headEnd/>
              <a:tailEnd/>
            </a:ln>
          </p:spPr>
          <p:txBody>
            <a:bodyPr/>
            <a:lstStyle/>
            <a:p>
              <a:endParaRPr lang="zh-CN" altLang="en-US"/>
            </a:p>
          </p:txBody>
        </p:sp>
        <p:sp>
          <p:nvSpPr>
            <p:cNvPr id="21886" name="Oval 1406"/>
            <p:cNvSpPr>
              <a:spLocks noChangeAspect="1" noChangeArrowheads="1"/>
            </p:cNvSpPr>
            <p:nvPr/>
          </p:nvSpPr>
          <p:spPr bwMode="auto">
            <a:xfrm>
              <a:off x="9660" y="3306"/>
              <a:ext cx="170" cy="170"/>
            </a:xfrm>
            <a:prstGeom prst="ellipse">
              <a:avLst/>
            </a:prstGeom>
            <a:noFill/>
            <a:ln w="9525">
              <a:solidFill>
                <a:srgbClr val="FF00FF"/>
              </a:solidFill>
              <a:round/>
              <a:headEnd/>
              <a:tailEnd/>
            </a:ln>
          </p:spPr>
          <p:txBody>
            <a:bodyPr/>
            <a:lstStyle/>
            <a:p>
              <a:endParaRPr lang="zh-CN" altLang="en-US"/>
            </a:p>
          </p:txBody>
        </p:sp>
        <p:sp>
          <p:nvSpPr>
            <p:cNvPr id="21887" name="Oval 1407"/>
            <p:cNvSpPr>
              <a:spLocks noChangeAspect="1" noChangeArrowheads="1"/>
            </p:cNvSpPr>
            <p:nvPr/>
          </p:nvSpPr>
          <p:spPr bwMode="auto">
            <a:xfrm>
              <a:off x="9360" y="3414"/>
              <a:ext cx="170" cy="170"/>
            </a:xfrm>
            <a:prstGeom prst="ellipse">
              <a:avLst/>
            </a:prstGeom>
            <a:noFill/>
            <a:ln w="9525">
              <a:solidFill>
                <a:srgbClr val="FF00FF"/>
              </a:solidFill>
              <a:round/>
              <a:headEnd/>
              <a:tailEnd/>
            </a:ln>
          </p:spPr>
          <p:txBody>
            <a:bodyPr/>
            <a:lstStyle/>
            <a:p>
              <a:endParaRPr lang="zh-CN" altLang="en-US"/>
            </a:p>
          </p:txBody>
        </p:sp>
        <p:sp>
          <p:nvSpPr>
            <p:cNvPr id="21888" name="Oval 1408"/>
            <p:cNvSpPr>
              <a:spLocks noChangeAspect="1" noChangeArrowheads="1"/>
            </p:cNvSpPr>
            <p:nvPr/>
          </p:nvSpPr>
          <p:spPr bwMode="auto">
            <a:xfrm>
              <a:off x="8862" y="3624"/>
              <a:ext cx="170" cy="170"/>
            </a:xfrm>
            <a:prstGeom prst="ellipse">
              <a:avLst/>
            </a:prstGeom>
            <a:noFill/>
            <a:ln w="9525">
              <a:solidFill>
                <a:srgbClr val="FF00FF"/>
              </a:solidFill>
              <a:round/>
              <a:headEnd/>
              <a:tailEnd/>
            </a:ln>
          </p:spPr>
          <p:txBody>
            <a:bodyPr/>
            <a:lstStyle/>
            <a:p>
              <a:endParaRPr lang="zh-CN" altLang="en-US"/>
            </a:p>
          </p:txBody>
        </p:sp>
        <p:sp>
          <p:nvSpPr>
            <p:cNvPr id="21889" name="Oval 1409"/>
            <p:cNvSpPr>
              <a:spLocks noChangeAspect="1" noChangeArrowheads="1"/>
            </p:cNvSpPr>
            <p:nvPr/>
          </p:nvSpPr>
          <p:spPr bwMode="auto">
            <a:xfrm>
              <a:off x="9012" y="3576"/>
              <a:ext cx="170" cy="170"/>
            </a:xfrm>
            <a:prstGeom prst="ellipse">
              <a:avLst/>
            </a:prstGeom>
            <a:noFill/>
            <a:ln w="9525">
              <a:solidFill>
                <a:srgbClr val="FF00FF"/>
              </a:solidFill>
              <a:round/>
              <a:headEnd/>
              <a:tailEnd/>
            </a:ln>
          </p:spPr>
          <p:txBody>
            <a:bodyPr/>
            <a:lstStyle/>
            <a:p>
              <a:endParaRPr lang="zh-CN" altLang="en-US"/>
            </a:p>
          </p:txBody>
        </p:sp>
      </p:grpSp>
      <p:grpSp>
        <p:nvGrpSpPr>
          <p:cNvPr id="22220" name="Group 1410"/>
          <p:cNvGrpSpPr>
            <a:grpSpLocks noChangeAspect="1"/>
          </p:cNvGrpSpPr>
          <p:nvPr/>
        </p:nvGrpSpPr>
        <p:grpSpPr bwMode="auto">
          <a:xfrm>
            <a:off x="7121495" y="2406656"/>
            <a:ext cx="1281113" cy="620712"/>
            <a:chOff x="8862" y="3112"/>
            <a:chExt cx="1398" cy="682"/>
          </a:xfrm>
        </p:grpSpPr>
        <p:sp>
          <p:nvSpPr>
            <p:cNvPr id="21891" name="Oval 1411"/>
            <p:cNvSpPr>
              <a:spLocks noChangeAspect="1" noChangeArrowheads="1"/>
            </p:cNvSpPr>
            <p:nvPr/>
          </p:nvSpPr>
          <p:spPr bwMode="auto">
            <a:xfrm>
              <a:off x="10090" y="3112"/>
              <a:ext cx="170" cy="170"/>
            </a:xfrm>
            <a:prstGeom prst="ellipse">
              <a:avLst/>
            </a:prstGeom>
            <a:noFill/>
            <a:ln w="22225">
              <a:solidFill>
                <a:srgbClr val="FF00FF"/>
              </a:solidFill>
              <a:round/>
              <a:headEnd/>
              <a:tailEnd/>
            </a:ln>
          </p:spPr>
          <p:txBody>
            <a:bodyPr/>
            <a:lstStyle/>
            <a:p>
              <a:endParaRPr lang="zh-CN" altLang="en-US"/>
            </a:p>
          </p:txBody>
        </p:sp>
        <p:sp>
          <p:nvSpPr>
            <p:cNvPr id="21892" name="Oval 1412"/>
            <p:cNvSpPr>
              <a:spLocks noChangeAspect="1" noChangeArrowheads="1"/>
            </p:cNvSpPr>
            <p:nvPr/>
          </p:nvSpPr>
          <p:spPr bwMode="auto">
            <a:xfrm>
              <a:off x="9144" y="3486"/>
              <a:ext cx="170" cy="170"/>
            </a:xfrm>
            <a:prstGeom prst="ellipse">
              <a:avLst/>
            </a:prstGeom>
            <a:noFill/>
            <a:ln w="22225">
              <a:solidFill>
                <a:srgbClr val="FF00FF"/>
              </a:solidFill>
              <a:round/>
              <a:headEnd/>
              <a:tailEnd/>
            </a:ln>
          </p:spPr>
          <p:txBody>
            <a:bodyPr/>
            <a:lstStyle/>
            <a:p>
              <a:endParaRPr lang="zh-CN" altLang="en-US"/>
            </a:p>
          </p:txBody>
        </p:sp>
        <p:sp>
          <p:nvSpPr>
            <p:cNvPr id="21893" name="Oval 1413"/>
            <p:cNvSpPr>
              <a:spLocks noChangeAspect="1" noChangeArrowheads="1"/>
            </p:cNvSpPr>
            <p:nvPr/>
          </p:nvSpPr>
          <p:spPr bwMode="auto">
            <a:xfrm>
              <a:off x="9882" y="3204"/>
              <a:ext cx="170" cy="170"/>
            </a:xfrm>
            <a:prstGeom prst="ellipse">
              <a:avLst/>
            </a:prstGeom>
            <a:noFill/>
            <a:ln w="22225">
              <a:solidFill>
                <a:srgbClr val="FF00FF"/>
              </a:solidFill>
              <a:round/>
              <a:headEnd/>
              <a:tailEnd/>
            </a:ln>
          </p:spPr>
          <p:txBody>
            <a:bodyPr/>
            <a:lstStyle/>
            <a:p>
              <a:endParaRPr lang="zh-CN" altLang="en-US"/>
            </a:p>
          </p:txBody>
        </p:sp>
        <p:sp>
          <p:nvSpPr>
            <p:cNvPr id="21894" name="Oval 1414"/>
            <p:cNvSpPr>
              <a:spLocks noChangeAspect="1" noChangeArrowheads="1"/>
            </p:cNvSpPr>
            <p:nvPr/>
          </p:nvSpPr>
          <p:spPr bwMode="auto">
            <a:xfrm>
              <a:off x="9660" y="3306"/>
              <a:ext cx="170" cy="170"/>
            </a:xfrm>
            <a:prstGeom prst="ellipse">
              <a:avLst/>
            </a:prstGeom>
            <a:noFill/>
            <a:ln w="22225">
              <a:solidFill>
                <a:srgbClr val="FF00FF"/>
              </a:solidFill>
              <a:round/>
              <a:headEnd/>
              <a:tailEnd/>
            </a:ln>
          </p:spPr>
          <p:txBody>
            <a:bodyPr/>
            <a:lstStyle/>
            <a:p>
              <a:endParaRPr lang="zh-CN" altLang="en-US"/>
            </a:p>
          </p:txBody>
        </p:sp>
        <p:sp>
          <p:nvSpPr>
            <p:cNvPr id="21895" name="Oval 1415"/>
            <p:cNvSpPr>
              <a:spLocks noChangeAspect="1" noChangeArrowheads="1"/>
            </p:cNvSpPr>
            <p:nvPr/>
          </p:nvSpPr>
          <p:spPr bwMode="auto">
            <a:xfrm>
              <a:off x="9360" y="3414"/>
              <a:ext cx="170" cy="170"/>
            </a:xfrm>
            <a:prstGeom prst="ellipse">
              <a:avLst/>
            </a:prstGeom>
            <a:noFill/>
            <a:ln w="22225">
              <a:solidFill>
                <a:srgbClr val="FF00FF"/>
              </a:solidFill>
              <a:round/>
              <a:headEnd/>
              <a:tailEnd/>
            </a:ln>
          </p:spPr>
          <p:txBody>
            <a:bodyPr/>
            <a:lstStyle/>
            <a:p>
              <a:endParaRPr lang="zh-CN" altLang="en-US"/>
            </a:p>
          </p:txBody>
        </p:sp>
        <p:sp>
          <p:nvSpPr>
            <p:cNvPr id="21896" name="Oval 1416"/>
            <p:cNvSpPr>
              <a:spLocks noChangeAspect="1" noChangeArrowheads="1"/>
            </p:cNvSpPr>
            <p:nvPr/>
          </p:nvSpPr>
          <p:spPr bwMode="auto">
            <a:xfrm>
              <a:off x="8862" y="3624"/>
              <a:ext cx="170" cy="170"/>
            </a:xfrm>
            <a:prstGeom prst="ellipse">
              <a:avLst/>
            </a:prstGeom>
            <a:noFill/>
            <a:ln w="22225">
              <a:solidFill>
                <a:srgbClr val="FF00FF"/>
              </a:solidFill>
              <a:round/>
              <a:headEnd/>
              <a:tailEnd/>
            </a:ln>
          </p:spPr>
          <p:txBody>
            <a:bodyPr/>
            <a:lstStyle/>
            <a:p>
              <a:endParaRPr lang="zh-CN" altLang="en-US"/>
            </a:p>
          </p:txBody>
        </p:sp>
        <p:sp>
          <p:nvSpPr>
            <p:cNvPr id="21897" name="Oval 1417"/>
            <p:cNvSpPr>
              <a:spLocks noChangeAspect="1" noChangeArrowheads="1"/>
            </p:cNvSpPr>
            <p:nvPr/>
          </p:nvSpPr>
          <p:spPr bwMode="auto">
            <a:xfrm>
              <a:off x="9012" y="3576"/>
              <a:ext cx="170" cy="170"/>
            </a:xfrm>
            <a:prstGeom prst="ellipse">
              <a:avLst/>
            </a:prstGeom>
            <a:noFill/>
            <a:ln w="22225">
              <a:solidFill>
                <a:srgbClr val="FF00FF"/>
              </a:solidFill>
              <a:round/>
              <a:headEnd/>
              <a:tailEnd/>
            </a:ln>
          </p:spPr>
          <p:txBody>
            <a:bodyPr/>
            <a:lstStyle/>
            <a:p>
              <a:endParaRPr lang="zh-CN" altLang="en-US"/>
            </a:p>
          </p:txBody>
        </p:sp>
      </p:grpSp>
      <p:grpSp>
        <p:nvGrpSpPr>
          <p:cNvPr id="22221" name="Group 1418"/>
          <p:cNvGrpSpPr>
            <a:grpSpLocks noChangeAspect="1"/>
          </p:cNvGrpSpPr>
          <p:nvPr/>
        </p:nvGrpSpPr>
        <p:grpSpPr bwMode="auto">
          <a:xfrm>
            <a:off x="6532532" y="2654305"/>
            <a:ext cx="1281113" cy="622299"/>
            <a:chOff x="8862" y="3112"/>
            <a:chExt cx="1398" cy="682"/>
          </a:xfrm>
        </p:grpSpPr>
        <p:sp>
          <p:nvSpPr>
            <p:cNvPr id="21899" name="Oval 1419"/>
            <p:cNvSpPr>
              <a:spLocks noChangeAspect="1" noChangeArrowheads="1"/>
            </p:cNvSpPr>
            <p:nvPr/>
          </p:nvSpPr>
          <p:spPr bwMode="auto">
            <a:xfrm>
              <a:off x="10090" y="3112"/>
              <a:ext cx="170" cy="170"/>
            </a:xfrm>
            <a:prstGeom prst="ellipse">
              <a:avLst/>
            </a:prstGeom>
            <a:noFill/>
            <a:ln w="22225">
              <a:solidFill>
                <a:srgbClr val="FF00FF"/>
              </a:solidFill>
              <a:round/>
              <a:headEnd/>
              <a:tailEnd/>
            </a:ln>
          </p:spPr>
          <p:txBody>
            <a:bodyPr/>
            <a:lstStyle/>
            <a:p>
              <a:endParaRPr lang="zh-CN" altLang="en-US"/>
            </a:p>
          </p:txBody>
        </p:sp>
        <p:sp>
          <p:nvSpPr>
            <p:cNvPr id="21900" name="Oval 1420"/>
            <p:cNvSpPr>
              <a:spLocks noChangeAspect="1" noChangeArrowheads="1"/>
            </p:cNvSpPr>
            <p:nvPr/>
          </p:nvSpPr>
          <p:spPr bwMode="auto">
            <a:xfrm>
              <a:off x="9144" y="3486"/>
              <a:ext cx="170" cy="170"/>
            </a:xfrm>
            <a:prstGeom prst="ellipse">
              <a:avLst/>
            </a:prstGeom>
            <a:noFill/>
            <a:ln w="22225">
              <a:solidFill>
                <a:srgbClr val="FF00FF"/>
              </a:solidFill>
              <a:round/>
              <a:headEnd/>
              <a:tailEnd/>
            </a:ln>
          </p:spPr>
          <p:txBody>
            <a:bodyPr/>
            <a:lstStyle/>
            <a:p>
              <a:endParaRPr lang="zh-CN" altLang="en-US"/>
            </a:p>
          </p:txBody>
        </p:sp>
        <p:sp>
          <p:nvSpPr>
            <p:cNvPr id="21901" name="Oval 1421"/>
            <p:cNvSpPr>
              <a:spLocks noChangeAspect="1" noChangeArrowheads="1"/>
            </p:cNvSpPr>
            <p:nvPr/>
          </p:nvSpPr>
          <p:spPr bwMode="auto">
            <a:xfrm>
              <a:off x="9882" y="3204"/>
              <a:ext cx="170" cy="170"/>
            </a:xfrm>
            <a:prstGeom prst="ellipse">
              <a:avLst/>
            </a:prstGeom>
            <a:noFill/>
            <a:ln w="22225">
              <a:solidFill>
                <a:srgbClr val="FF00FF"/>
              </a:solidFill>
              <a:round/>
              <a:headEnd/>
              <a:tailEnd/>
            </a:ln>
          </p:spPr>
          <p:txBody>
            <a:bodyPr/>
            <a:lstStyle/>
            <a:p>
              <a:endParaRPr lang="zh-CN" altLang="en-US"/>
            </a:p>
          </p:txBody>
        </p:sp>
        <p:sp>
          <p:nvSpPr>
            <p:cNvPr id="21902" name="Oval 1422"/>
            <p:cNvSpPr>
              <a:spLocks noChangeAspect="1" noChangeArrowheads="1"/>
            </p:cNvSpPr>
            <p:nvPr/>
          </p:nvSpPr>
          <p:spPr bwMode="auto">
            <a:xfrm>
              <a:off x="9660" y="3306"/>
              <a:ext cx="170" cy="170"/>
            </a:xfrm>
            <a:prstGeom prst="ellipse">
              <a:avLst/>
            </a:prstGeom>
            <a:noFill/>
            <a:ln w="22225">
              <a:solidFill>
                <a:srgbClr val="FF00FF"/>
              </a:solidFill>
              <a:round/>
              <a:headEnd/>
              <a:tailEnd/>
            </a:ln>
          </p:spPr>
          <p:txBody>
            <a:bodyPr/>
            <a:lstStyle/>
            <a:p>
              <a:endParaRPr lang="zh-CN" altLang="en-US"/>
            </a:p>
          </p:txBody>
        </p:sp>
        <p:sp>
          <p:nvSpPr>
            <p:cNvPr id="21903" name="Oval 1423"/>
            <p:cNvSpPr>
              <a:spLocks noChangeAspect="1" noChangeArrowheads="1"/>
            </p:cNvSpPr>
            <p:nvPr/>
          </p:nvSpPr>
          <p:spPr bwMode="auto">
            <a:xfrm>
              <a:off x="9360" y="3414"/>
              <a:ext cx="170" cy="170"/>
            </a:xfrm>
            <a:prstGeom prst="ellipse">
              <a:avLst/>
            </a:prstGeom>
            <a:noFill/>
            <a:ln w="22225">
              <a:solidFill>
                <a:srgbClr val="FF00FF"/>
              </a:solidFill>
              <a:round/>
              <a:headEnd/>
              <a:tailEnd/>
            </a:ln>
          </p:spPr>
          <p:txBody>
            <a:bodyPr/>
            <a:lstStyle/>
            <a:p>
              <a:endParaRPr lang="zh-CN" altLang="en-US"/>
            </a:p>
          </p:txBody>
        </p:sp>
        <p:sp>
          <p:nvSpPr>
            <p:cNvPr id="21904" name="Oval 1424"/>
            <p:cNvSpPr>
              <a:spLocks noChangeAspect="1" noChangeArrowheads="1"/>
            </p:cNvSpPr>
            <p:nvPr/>
          </p:nvSpPr>
          <p:spPr bwMode="auto">
            <a:xfrm>
              <a:off x="8862" y="3624"/>
              <a:ext cx="170" cy="170"/>
            </a:xfrm>
            <a:prstGeom prst="ellipse">
              <a:avLst/>
            </a:prstGeom>
            <a:noFill/>
            <a:ln w="22225">
              <a:solidFill>
                <a:srgbClr val="FF00FF"/>
              </a:solidFill>
              <a:round/>
              <a:headEnd/>
              <a:tailEnd/>
            </a:ln>
          </p:spPr>
          <p:txBody>
            <a:bodyPr/>
            <a:lstStyle/>
            <a:p>
              <a:endParaRPr lang="zh-CN" altLang="en-US"/>
            </a:p>
          </p:txBody>
        </p:sp>
        <p:sp>
          <p:nvSpPr>
            <p:cNvPr id="21905" name="Oval 1425"/>
            <p:cNvSpPr>
              <a:spLocks noChangeAspect="1" noChangeArrowheads="1"/>
            </p:cNvSpPr>
            <p:nvPr/>
          </p:nvSpPr>
          <p:spPr bwMode="auto">
            <a:xfrm>
              <a:off x="9012" y="3576"/>
              <a:ext cx="170" cy="170"/>
            </a:xfrm>
            <a:prstGeom prst="ellipse">
              <a:avLst/>
            </a:prstGeom>
            <a:noFill/>
            <a:ln w="22225">
              <a:solidFill>
                <a:srgbClr val="FF00FF"/>
              </a:solidFill>
              <a:round/>
              <a:headEnd/>
              <a:tailEnd/>
            </a:ln>
          </p:spPr>
          <p:txBody>
            <a:bodyPr/>
            <a:lstStyle/>
            <a:p>
              <a:endParaRPr lang="zh-CN" altLang="en-US"/>
            </a:p>
          </p:txBody>
        </p:sp>
      </p:grpSp>
      <p:grpSp>
        <p:nvGrpSpPr>
          <p:cNvPr id="22222" name="Group 1426"/>
          <p:cNvGrpSpPr>
            <a:grpSpLocks noChangeAspect="1"/>
          </p:cNvGrpSpPr>
          <p:nvPr/>
        </p:nvGrpSpPr>
        <p:grpSpPr bwMode="auto">
          <a:xfrm>
            <a:off x="3355944" y="4479122"/>
            <a:ext cx="222250" cy="219075"/>
            <a:chOff x="4247" y="4590"/>
            <a:chExt cx="242" cy="242"/>
          </a:xfrm>
        </p:grpSpPr>
        <p:grpSp>
          <p:nvGrpSpPr>
            <p:cNvPr id="22223" name="Group 1427"/>
            <p:cNvGrpSpPr>
              <a:grpSpLocks noChangeAspect="1"/>
            </p:cNvGrpSpPr>
            <p:nvPr/>
          </p:nvGrpSpPr>
          <p:grpSpPr bwMode="auto">
            <a:xfrm>
              <a:off x="4258" y="4597"/>
              <a:ext cx="227" cy="227"/>
              <a:chOff x="5220" y="6004"/>
              <a:chExt cx="227" cy="227"/>
            </a:xfrm>
          </p:grpSpPr>
          <p:sp>
            <p:nvSpPr>
              <p:cNvPr id="21908" name="Line 142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09" name="Line 142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sp>
          <p:nvSpPr>
            <p:cNvPr id="21910" name="AutoShape 1430"/>
            <p:cNvSpPr>
              <a:spLocks noChangeAspect="1" noChangeArrowheads="1"/>
            </p:cNvSpPr>
            <p:nvPr/>
          </p:nvSpPr>
          <p:spPr bwMode="auto">
            <a:xfrm>
              <a:off x="4247" y="4590"/>
              <a:ext cx="242" cy="242"/>
            </a:xfrm>
            <a:prstGeom prst="diamond">
              <a:avLst/>
            </a:prstGeom>
            <a:solidFill>
              <a:srgbClr val="99CC00"/>
            </a:solidFill>
            <a:ln w="22225">
              <a:solidFill>
                <a:schemeClr val="tx1"/>
              </a:solidFill>
              <a:miter lim="800000"/>
              <a:headEnd/>
              <a:tailEnd/>
            </a:ln>
          </p:spPr>
          <p:txBody>
            <a:bodyPr/>
            <a:lstStyle/>
            <a:p>
              <a:endParaRPr lang="zh-CN" altLang="en-US"/>
            </a:p>
          </p:txBody>
        </p:sp>
      </p:grpSp>
      <p:sp>
        <p:nvSpPr>
          <p:cNvPr id="21911" name="Oval 1431"/>
          <p:cNvSpPr>
            <a:spLocks noChangeAspect="1" noChangeArrowheads="1"/>
          </p:cNvSpPr>
          <p:nvPr/>
        </p:nvSpPr>
        <p:spPr bwMode="auto">
          <a:xfrm>
            <a:off x="6850031" y="2968605"/>
            <a:ext cx="157163" cy="155575"/>
          </a:xfrm>
          <a:prstGeom prst="ellipse">
            <a:avLst/>
          </a:prstGeom>
          <a:noFill/>
          <a:ln w="22225">
            <a:solidFill>
              <a:srgbClr val="FF00FF"/>
            </a:solidFill>
            <a:round/>
            <a:headEnd/>
            <a:tailEnd/>
          </a:ln>
        </p:spPr>
        <p:txBody>
          <a:bodyPr/>
          <a:lstStyle/>
          <a:p>
            <a:endParaRPr lang="zh-CN" altLang="en-US"/>
          </a:p>
        </p:txBody>
      </p:sp>
      <p:sp>
        <p:nvSpPr>
          <p:cNvPr id="21912" name="Oval 1432"/>
          <p:cNvSpPr>
            <a:spLocks noChangeAspect="1" noChangeArrowheads="1"/>
          </p:cNvSpPr>
          <p:nvPr/>
        </p:nvSpPr>
        <p:spPr bwMode="auto">
          <a:xfrm>
            <a:off x="8351806" y="2327255"/>
            <a:ext cx="157163" cy="157162"/>
          </a:xfrm>
          <a:prstGeom prst="ellipse">
            <a:avLst/>
          </a:prstGeom>
          <a:noFill/>
          <a:ln w="9525">
            <a:solidFill>
              <a:srgbClr val="FF00FF"/>
            </a:solidFill>
            <a:round/>
            <a:headEnd/>
            <a:tailEnd/>
          </a:ln>
        </p:spPr>
        <p:txBody>
          <a:bodyPr/>
          <a:lstStyle/>
          <a:p>
            <a:endParaRPr lang="zh-CN" altLang="en-US"/>
          </a:p>
        </p:txBody>
      </p:sp>
      <p:sp>
        <p:nvSpPr>
          <p:cNvPr id="21913" name="Oval 1433"/>
          <p:cNvSpPr>
            <a:spLocks noChangeAspect="1" noChangeArrowheads="1"/>
          </p:cNvSpPr>
          <p:nvPr/>
        </p:nvSpPr>
        <p:spPr bwMode="auto">
          <a:xfrm>
            <a:off x="7758081" y="2613005"/>
            <a:ext cx="155575" cy="153987"/>
          </a:xfrm>
          <a:prstGeom prst="ellipse">
            <a:avLst/>
          </a:prstGeom>
          <a:noFill/>
          <a:ln w="22225">
            <a:solidFill>
              <a:srgbClr val="FF00FF"/>
            </a:solidFill>
            <a:round/>
            <a:headEnd/>
            <a:tailEnd/>
          </a:ln>
        </p:spPr>
        <p:txBody>
          <a:bodyPr/>
          <a:lstStyle/>
          <a:p>
            <a:endParaRPr lang="zh-CN" altLang="en-US"/>
          </a:p>
        </p:txBody>
      </p:sp>
      <p:sp>
        <p:nvSpPr>
          <p:cNvPr id="21914" name="Oval 1434"/>
          <p:cNvSpPr>
            <a:spLocks noChangeAspect="1" noChangeArrowheads="1"/>
          </p:cNvSpPr>
          <p:nvPr/>
        </p:nvSpPr>
        <p:spPr bwMode="auto">
          <a:xfrm>
            <a:off x="7907306" y="2547917"/>
            <a:ext cx="155575" cy="153987"/>
          </a:xfrm>
          <a:prstGeom prst="ellipse">
            <a:avLst/>
          </a:prstGeom>
          <a:noFill/>
          <a:ln w="22225">
            <a:solidFill>
              <a:srgbClr val="FF00FF"/>
            </a:solidFill>
            <a:round/>
            <a:headEnd/>
            <a:tailEnd/>
          </a:ln>
        </p:spPr>
        <p:txBody>
          <a:bodyPr/>
          <a:lstStyle/>
          <a:p>
            <a:endParaRPr lang="zh-CN" altLang="en-US"/>
          </a:p>
        </p:txBody>
      </p:sp>
      <p:sp>
        <p:nvSpPr>
          <p:cNvPr id="21915" name="Oval 1435"/>
          <p:cNvSpPr>
            <a:spLocks noChangeAspect="1" noChangeArrowheads="1"/>
          </p:cNvSpPr>
          <p:nvPr/>
        </p:nvSpPr>
        <p:spPr bwMode="auto">
          <a:xfrm>
            <a:off x="8078756" y="2471745"/>
            <a:ext cx="153988" cy="153987"/>
          </a:xfrm>
          <a:prstGeom prst="ellipse">
            <a:avLst/>
          </a:prstGeom>
          <a:noFill/>
          <a:ln w="22225">
            <a:solidFill>
              <a:srgbClr val="FF00FF"/>
            </a:solidFill>
            <a:round/>
            <a:headEnd/>
            <a:tailEnd/>
          </a:ln>
        </p:spPr>
        <p:txBody>
          <a:bodyPr/>
          <a:lstStyle/>
          <a:p>
            <a:endParaRPr lang="zh-CN" altLang="en-US"/>
          </a:p>
        </p:txBody>
      </p:sp>
      <p:grpSp>
        <p:nvGrpSpPr>
          <p:cNvPr id="22224" name="Group 1436"/>
          <p:cNvGrpSpPr>
            <a:grpSpLocks noChangeAspect="1"/>
          </p:cNvGrpSpPr>
          <p:nvPr/>
        </p:nvGrpSpPr>
        <p:grpSpPr bwMode="auto">
          <a:xfrm>
            <a:off x="3951257" y="3912379"/>
            <a:ext cx="841375" cy="469900"/>
            <a:chOff x="5280" y="4836"/>
            <a:chExt cx="917" cy="515"/>
          </a:xfrm>
        </p:grpSpPr>
        <p:grpSp>
          <p:nvGrpSpPr>
            <p:cNvPr id="22225" name="Group 1437"/>
            <p:cNvGrpSpPr>
              <a:grpSpLocks noChangeAspect="1"/>
            </p:cNvGrpSpPr>
            <p:nvPr/>
          </p:nvGrpSpPr>
          <p:grpSpPr bwMode="auto">
            <a:xfrm>
              <a:off x="5970" y="4836"/>
              <a:ext cx="227" cy="227"/>
              <a:chOff x="5220" y="6004"/>
              <a:chExt cx="227" cy="227"/>
            </a:xfrm>
          </p:grpSpPr>
          <p:sp>
            <p:nvSpPr>
              <p:cNvPr id="21918" name="Line 143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19" name="Line 143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26" name="Group 1440"/>
            <p:cNvGrpSpPr>
              <a:grpSpLocks noChangeAspect="1"/>
            </p:cNvGrpSpPr>
            <p:nvPr/>
          </p:nvGrpSpPr>
          <p:grpSpPr bwMode="auto">
            <a:xfrm>
              <a:off x="5875" y="4891"/>
              <a:ext cx="227" cy="227"/>
              <a:chOff x="5220" y="6004"/>
              <a:chExt cx="227" cy="227"/>
            </a:xfrm>
          </p:grpSpPr>
          <p:sp>
            <p:nvSpPr>
              <p:cNvPr id="21921" name="Line 144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22" name="Line 144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27" name="Group 1443"/>
            <p:cNvGrpSpPr>
              <a:grpSpLocks noChangeAspect="1"/>
            </p:cNvGrpSpPr>
            <p:nvPr/>
          </p:nvGrpSpPr>
          <p:grpSpPr bwMode="auto">
            <a:xfrm>
              <a:off x="5280" y="5124"/>
              <a:ext cx="227" cy="227"/>
              <a:chOff x="5220" y="6004"/>
              <a:chExt cx="227" cy="227"/>
            </a:xfrm>
          </p:grpSpPr>
          <p:sp>
            <p:nvSpPr>
              <p:cNvPr id="21924" name="Line 144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25" name="Line 144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28" name="Group 1446"/>
            <p:cNvGrpSpPr>
              <a:grpSpLocks noChangeAspect="1"/>
            </p:cNvGrpSpPr>
            <p:nvPr/>
          </p:nvGrpSpPr>
          <p:grpSpPr bwMode="auto">
            <a:xfrm>
              <a:off x="5400" y="5076"/>
              <a:ext cx="227" cy="227"/>
              <a:chOff x="5220" y="6004"/>
              <a:chExt cx="227" cy="227"/>
            </a:xfrm>
          </p:grpSpPr>
          <p:sp>
            <p:nvSpPr>
              <p:cNvPr id="21927" name="Line 144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28" name="Line 144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29" name="Group 1449"/>
            <p:cNvGrpSpPr>
              <a:grpSpLocks noChangeAspect="1"/>
            </p:cNvGrpSpPr>
            <p:nvPr/>
          </p:nvGrpSpPr>
          <p:grpSpPr bwMode="auto">
            <a:xfrm>
              <a:off x="5580" y="5016"/>
              <a:ext cx="227" cy="227"/>
              <a:chOff x="5220" y="6004"/>
              <a:chExt cx="227" cy="227"/>
            </a:xfrm>
          </p:grpSpPr>
          <p:sp>
            <p:nvSpPr>
              <p:cNvPr id="21930" name="Line 145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31" name="Line 145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0" name="Group 1452"/>
            <p:cNvGrpSpPr>
              <a:grpSpLocks noChangeAspect="1"/>
            </p:cNvGrpSpPr>
            <p:nvPr/>
          </p:nvGrpSpPr>
          <p:grpSpPr bwMode="auto">
            <a:xfrm>
              <a:off x="5760" y="4938"/>
              <a:ext cx="227" cy="227"/>
              <a:chOff x="5220" y="6004"/>
              <a:chExt cx="227" cy="227"/>
            </a:xfrm>
          </p:grpSpPr>
          <p:sp>
            <p:nvSpPr>
              <p:cNvPr id="21933" name="Line 145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34" name="Line 145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231" name="Group 1455"/>
          <p:cNvGrpSpPr>
            <a:grpSpLocks noChangeAspect="1"/>
          </p:cNvGrpSpPr>
          <p:nvPr/>
        </p:nvGrpSpPr>
        <p:grpSpPr bwMode="auto">
          <a:xfrm>
            <a:off x="3644869" y="4055255"/>
            <a:ext cx="839788" cy="471487"/>
            <a:chOff x="5280" y="4836"/>
            <a:chExt cx="917" cy="515"/>
          </a:xfrm>
        </p:grpSpPr>
        <p:grpSp>
          <p:nvGrpSpPr>
            <p:cNvPr id="22232" name="Group 1456"/>
            <p:cNvGrpSpPr>
              <a:grpSpLocks noChangeAspect="1"/>
            </p:cNvGrpSpPr>
            <p:nvPr/>
          </p:nvGrpSpPr>
          <p:grpSpPr bwMode="auto">
            <a:xfrm>
              <a:off x="5970" y="4836"/>
              <a:ext cx="227" cy="227"/>
              <a:chOff x="5220" y="6004"/>
              <a:chExt cx="227" cy="227"/>
            </a:xfrm>
          </p:grpSpPr>
          <p:sp>
            <p:nvSpPr>
              <p:cNvPr id="21937" name="Line 145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38" name="Line 145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3" name="Group 1459"/>
            <p:cNvGrpSpPr>
              <a:grpSpLocks noChangeAspect="1"/>
            </p:cNvGrpSpPr>
            <p:nvPr/>
          </p:nvGrpSpPr>
          <p:grpSpPr bwMode="auto">
            <a:xfrm>
              <a:off x="5875" y="4891"/>
              <a:ext cx="227" cy="227"/>
              <a:chOff x="5220" y="6004"/>
              <a:chExt cx="227" cy="227"/>
            </a:xfrm>
          </p:grpSpPr>
          <p:sp>
            <p:nvSpPr>
              <p:cNvPr id="21940" name="Line 146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41" name="Line 146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4" name="Group 1462"/>
            <p:cNvGrpSpPr>
              <a:grpSpLocks noChangeAspect="1"/>
            </p:cNvGrpSpPr>
            <p:nvPr/>
          </p:nvGrpSpPr>
          <p:grpSpPr bwMode="auto">
            <a:xfrm>
              <a:off x="5280" y="5124"/>
              <a:ext cx="227" cy="227"/>
              <a:chOff x="5220" y="6004"/>
              <a:chExt cx="227" cy="227"/>
            </a:xfrm>
          </p:grpSpPr>
          <p:sp>
            <p:nvSpPr>
              <p:cNvPr id="21943" name="Line 146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44" name="Line 146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5" name="Group 1465"/>
            <p:cNvGrpSpPr>
              <a:grpSpLocks noChangeAspect="1"/>
            </p:cNvGrpSpPr>
            <p:nvPr/>
          </p:nvGrpSpPr>
          <p:grpSpPr bwMode="auto">
            <a:xfrm>
              <a:off x="5400" y="5076"/>
              <a:ext cx="227" cy="227"/>
              <a:chOff x="5220" y="6004"/>
              <a:chExt cx="227" cy="227"/>
            </a:xfrm>
          </p:grpSpPr>
          <p:sp>
            <p:nvSpPr>
              <p:cNvPr id="21946" name="Line 146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47" name="Line 146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6" name="Group 1468"/>
            <p:cNvGrpSpPr>
              <a:grpSpLocks noChangeAspect="1"/>
            </p:cNvGrpSpPr>
            <p:nvPr/>
          </p:nvGrpSpPr>
          <p:grpSpPr bwMode="auto">
            <a:xfrm>
              <a:off x="5580" y="5016"/>
              <a:ext cx="227" cy="227"/>
              <a:chOff x="5220" y="6004"/>
              <a:chExt cx="227" cy="227"/>
            </a:xfrm>
          </p:grpSpPr>
          <p:sp>
            <p:nvSpPr>
              <p:cNvPr id="21949" name="Line 146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50" name="Line 147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2237" name="Group 1471"/>
            <p:cNvGrpSpPr>
              <a:grpSpLocks noChangeAspect="1"/>
            </p:cNvGrpSpPr>
            <p:nvPr/>
          </p:nvGrpSpPr>
          <p:grpSpPr bwMode="auto">
            <a:xfrm>
              <a:off x="5760" y="4938"/>
              <a:ext cx="227" cy="227"/>
              <a:chOff x="5220" y="6004"/>
              <a:chExt cx="227" cy="227"/>
            </a:xfrm>
          </p:grpSpPr>
          <p:sp>
            <p:nvSpPr>
              <p:cNvPr id="21952" name="Line 147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53" name="Line 147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2238" name="Group 1474"/>
          <p:cNvGrpSpPr>
            <a:grpSpLocks noChangeAspect="1"/>
          </p:cNvGrpSpPr>
          <p:nvPr/>
        </p:nvGrpSpPr>
        <p:grpSpPr bwMode="auto">
          <a:xfrm>
            <a:off x="3170207" y="4299735"/>
            <a:ext cx="841375" cy="469900"/>
            <a:chOff x="5280" y="4836"/>
            <a:chExt cx="917" cy="515"/>
          </a:xfrm>
        </p:grpSpPr>
        <p:grpSp>
          <p:nvGrpSpPr>
            <p:cNvPr id="22239" name="Group 1475"/>
            <p:cNvGrpSpPr>
              <a:grpSpLocks noChangeAspect="1"/>
            </p:cNvGrpSpPr>
            <p:nvPr/>
          </p:nvGrpSpPr>
          <p:grpSpPr bwMode="auto">
            <a:xfrm>
              <a:off x="5970" y="4836"/>
              <a:ext cx="227" cy="227"/>
              <a:chOff x="5220" y="6004"/>
              <a:chExt cx="227" cy="227"/>
            </a:xfrm>
          </p:grpSpPr>
          <p:sp>
            <p:nvSpPr>
              <p:cNvPr id="21956" name="Line 147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57" name="Line 147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36" name="Group 1478"/>
            <p:cNvGrpSpPr>
              <a:grpSpLocks noChangeAspect="1"/>
            </p:cNvGrpSpPr>
            <p:nvPr/>
          </p:nvGrpSpPr>
          <p:grpSpPr bwMode="auto">
            <a:xfrm>
              <a:off x="5875" y="4891"/>
              <a:ext cx="227" cy="227"/>
              <a:chOff x="5220" y="6004"/>
              <a:chExt cx="227" cy="227"/>
            </a:xfrm>
          </p:grpSpPr>
          <p:sp>
            <p:nvSpPr>
              <p:cNvPr id="21959" name="Line 147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60" name="Line 148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37" name="Group 1481"/>
            <p:cNvGrpSpPr>
              <a:grpSpLocks noChangeAspect="1"/>
            </p:cNvGrpSpPr>
            <p:nvPr/>
          </p:nvGrpSpPr>
          <p:grpSpPr bwMode="auto">
            <a:xfrm>
              <a:off x="5280" y="5124"/>
              <a:ext cx="227" cy="227"/>
              <a:chOff x="5220" y="6004"/>
              <a:chExt cx="227" cy="227"/>
            </a:xfrm>
          </p:grpSpPr>
          <p:sp>
            <p:nvSpPr>
              <p:cNvPr id="21962" name="Line 148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63" name="Line 148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38" name="Group 1484"/>
            <p:cNvGrpSpPr>
              <a:grpSpLocks noChangeAspect="1"/>
            </p:cNvGrpSpPr>
            <p:nvPr/>
          </p:nvGrpSpPr>
          <p:grpSpPr bwMode="auto">
            <a:xfrm>
              <a:off x="5400" y="5076"/>
              <a:ext cx="227" cy="227"/>
              <a:chOff x="5220" y="6004"/>
              <a:chExt cx="227" cy="227"/>
            </a:xfrm>
          </p:grpSpPr>
          <p:sp>
            <p:nvSpPr>
              <p:cNvPr id="21965" name="Line 148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66" name="Line 148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39" name="Group 1487"/>
            <p:cNvGrpSpPr>
              <a:grpSpLocks noChangeAspect="1"/>
            </p:cNvGrpSpPr>
            <p:nvPr/>
          </p:nvGrpSpPr>
          <p:grpSpPr bwMode="auto">
            <a:xfrm>
              <a:off x="5580" y="5016"/>
              <a:ext cx="227" cy="227"/>
              <a:chOff x="5220" y="6004"/>
              <a:chExt cx="227" cy="227"/>
            </a:xfrm>
          </p:grpSpPr>
          <p:sp>
            <p:nvSpPr>
              <p:cNvPr id="21968" name="Line 148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69" name="Line 148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0" name="Group 1490"/>
            <p:cNvGrpSpPr>
              <a:grpSpLocks noChangeAspect="1"/>
            </p:cNvGrpSpPr>
            <p:nvPr/>
          </p:nvGrpSpPr>
          <p:grpSpPr bwMode="auto">
            <a:xfrm>
              <a:off x="5760" y="4938"/>
              <a:ext cx="227" cy="227"/>
              <a:chOff x="5220" y="6004"/>
              <a:chExt cx="227" cy="227"/>
            </a:xfrm>
          </p:grpSpPr>
          <p:sp>
            <p:nvSpPr>
              <p:cNvPr id="21971" name="Line 149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72" name="Line 149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1541" name="Group 1493"/>
          <p:cNvGrpSpPr>
            <a:grpSpLocks noChangeAspect="1"/>
          </p:cNvGrpSpPr>
          <p:nvPr/>
        </p:nvGrpSpPr>
        <p:grpSpPr bwMode="auto">
          <a:xfrm>
            <a:off x="2806669" y="4442611"/>
            <a:ext cx="841375" cy="469900"/>
            <a:chOff x="5280" y="4836"/>
            <a:chExt cx="917" cy="515"/>
          </a:xfrm>
        </p:grpSpPr>
        <p:grpSp>
          <p:nvGrpSpPr>
            <p:cNvPr id="21542" name="Group 1494"/>
            <p:cNvGrpSpPr>
              <a:grpSpLocks noChangeAspect="1"/>
            </p:cNvGrpSpPr>
            <p:nvPr/>
          </p:nvGrpSpPr>
          <p:grpSpPr bwMode="auto">
            <a:xfrm>
              <a:off x="5970" y="4836"/>
              <a:ext cx="227" cy="227"/>
              <a:chOff x="5220" y="6004"/>
              <a:chExt cx="227" cy="227"/>
            </a:xfrm>
          </p:grpSpPr>
          <p:sp>
            <p:nvSpPr>
              <p:cNvPr id="21975" name="Line 149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76" name="Line 149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3" name="Group 1497"/>
            <p:cNvGrpSpPr>
              <a:grpSpLocks noChangeAspect="1"/>
            </p:cNvGrpSpPr>
            <p:nvPr/>
          </p:nvGrpSpPr>
          <p:grpSpPr bwMode="auto">
            <a:xfrm>
              <a:off x="5875" y="4891"/>
              <a:ext cx="227" cy="227"/>
              <a:chOff x="5220" y="6004"/>
              <a:chExt cx="227" cy="227"/>
            </a:xfrm>
          </p:grpSpPr>
          <p:sp>
            <p:nvSpPr>
              <p:cNvPr id="21978" name="Line 149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79" name="Line 149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4" name="Group 1500"/>
            <p:cNvGrpSpPr>
              <a:grpSpLocks noChangeAspect="1"/>
            </p:cNvGrpSpPr>
            <p:nvPr/>
          </p:nvGrpSpPr>
          <p:grpSpPr bwMode="auto">
            <a:xfrm>
              <a:off x="5280" y="5124"/>
              <a:ext cx="227" cy="227"/>
              <a:chOff x="5220" y="6004"/>
              <a:chExt cx="227" cy="227"/>
            </a:xfrm>
          </p:grpSpPr>
          <p:sp>
            <p:nvSpPr>
              <p:cNvPr id="21981" name="Line 150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82" name="Line 150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5" name="Group 1503"/>
            <p:cNvGrpSpPr>
              <a:grpSpLocks noChangeAspect="1"/>
            </p:cNvGrpSpPr>
            <p:nvPr/>
          </p:nvGrpSpPr>
          <p:grpSpPr bwMode="auto">
            <a:xfrm>
              <a:off x="5400" y="5076"/>
              <a:ext cx="227" cy="227"/>
              <a:chOff x="5220" y="6004"/>
              <a:chExt cx="227" cy="227"/>
            </a:xfrm>
          </p:grpSpPr>
          <p:sp>
            <p:nvSpPr>
              <p:cNvPr id="21984" name="Line 150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85" name="Line 150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6" name="Group 1506"/>
            <p:cNvGrpSpPr>
              <a:grpSpLocks noChangeAspect="1"/>
            </p:cNvGrpSpPr>
            <p:nvPr/>
          </p:nvGrpSpPr>
          <p:grpSpPr bwMode="auto">
            <a:xfrm>
              <a:off x="5580" y="5016"/>
              <a:ext cx="227" cy="227"/>
              <a:chOff x="5220" y="6004"/>
              <a:chExt cx="227" cy="227"/>
            </a:xfrm>
          </p:grpSpPr>
          <p:sp>
            <p:nvSpPr>
              <p:cNvPr id="21987" name="Line 150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88" name="Line 150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47" name="Group 1509"/>
            <p:cNvGrpSpPr>
              <a:grpSpLocks noChangeAspect="1"/>
            </p:cNvGrpSpPr>
            <p:nvPr/>
          </p:nvGrpSpPr>
          <p:grpSpPr bwMode="auto">
            <a:xfrm>
              <a:off x="5760" y="4938"/>
              <a:ext cx="227" cy="227"/>
              <a:chOff x="5220" y="6004"/>
              <a:chExt cx="227" cy="227"/>
            </a:xfrm>
          </p:grpSpPr>
          <p:sp>
            <p:nvSpPr>
              <p:cNvPr id="21990" name="Line 151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91" name="Line 151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1548" name="Group 1512"/>
          <p:cNvGrpSpPr>
            <a:grpSpLocks noChangeAspect="1"/>
          </p:cNvGrpSpPr>
          <p:nvPr/>
        </p:nvGrpSpPr>
        <p:grpSpPr bwMode="auto">
          <a:xfrm>
            <a:off x="2081181" y="4769635"/>
            <a:ext cx="841375" cy="471487"/>
            <a:chOff x="5280" y="4836"/>
            <a:chExt cx="917" cy="515"/>
          </a:xfrm>
        </p:grpSpPr>
        <p:grpSp>
          <p:nvGrpSpPr>
            <p:cNvPr id="21549" name="Group 1513"/>
            <p:cNvGrpSpPr>
              <a:grpSpLocks noChangeAspect="1"/>
            </p:cNvGrpSpPr>
            <p:nvPr/>
          </p:nvGrpSpPr>
          <p:grpSpPr bwMode="auto">
            <a:xfrm>
              <a:off x="5970" y="4836"/>
              <a:ext cx="227" cy="227"/>
              <a:chOff x="5220" y="6004"/>
              <a:chExt cx="227" cy="227"/>
            </a:xfrm>
          </p:grpSpPr>
          <p:sp>
            <p:nvSpPr>
              <p:cNvPr id="21994" name="Line 151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95" name="Line 151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50" name="Group 1516"/>
            <p:cNvGrpSpPr>
              <a:grpSpLocks noChangeAspect="1"/>
            </p:cNvGrpSpPr>
            <p:nvPr/>
          </p:nvGrpSpPr>
          <p:grpSpPr bwMode="auto">
            <a:xfrm>
              <a:off x="5875" y="4891"/>
              <a:ext cx="227" cy="227"/>
              <a:chOff x="5220" y="6004"/>
              <a:chExt cx="227" cy="227"/>
            </a:xfrm>
          </p:grpSpPr>
          <p:sp>
            <p:nvSpPr>
              <p:cNvPr id="21997" name="Line 151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1998" name="Line 151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51" name="Group 1519"/>
            <p:cNvGrpSpPr>
              <a:grpSpLocks noChangeAspect="1"/>
            </p:cNvGrpSpPr>
            <p:nvPr/>
          </p:nvGrpSpPr>
          <p:grpSpPr bwMode="auto">
            <a:xfrm>
              <a:off x="5280" y="5124"/>
              <a:ext cx="227" cy="227"/>
              <a:chOff x="5220" y="6004"/>
              <a:chExt cx="227" cy="227"/>
            </a:xfrm>
          </p:grpSpPr>
          <p:sp>
            <p:nvSpPr>
              <p:cNvPr id="22000" name="Line 152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01" name="Line 152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52" name="Group 1522"/>
            <p:cNvGrpSpPr>
              <a:grpSpLocks noChangeAspect="1"/>
            </p:cNvGrpSpPr>
            <p:nvPr/>
          </p:nvGrpSpPr>
          <p:grpSpPr bwMode="auto">
            <a:xfrm>
              <a:off x="5400" y="5076"/>
              <a:ext cx="227" cy="227"/>
              <a:chOff x="5220" y="6004"/>
              <a:chExt cx="227" cy="227"/>
            </a:xfrm>
          </p:grpSpPr>
          <p:sp>
            <p:nvSpPr>
              <p:cNvPr id="22003" name="Line 152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04" name="Line 152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53" name="Group 1525"/>
            <p:cNvGrpSpPr>
              <a:grpSpLocks noChangeAspect="1"/>
            </p:cNvGrpSpPr>
            <p:nvPr/>
          </p:nvGrpSpPr>
          <p:grpSpPr bwMode="auto">
            <a:xfrm>
              <a:off x="5580" y="5016"/>
              <a:ext cx="227" cy="227"/>
              <a:chOff x="5220" y="6004"/>
              <a:chExt cx="227" cy="227"/>
            </a:xfrm>
          </p:grpSpPr>
          <p:sp>
            <p:nvSpPr>
              <p:cNvPr id="22006" name="Line 152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07" name="Line 152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554" name="Group 1528"/>
            <p:cNvGrpSpPr>
              <a:grpSpLocks noChangeAspect="1"/>
            </p:cNvGrpSpPr>
            <p:nvPr/>
          </p:nvGrpSpPr>
          <p:grpSpPr bwMode="auto">
            <a:xfrm>
              <a:off x="5760" y="4938"/>
              <a:ext cx="227" cy="227"/>
              <a:chOff x="5220" y="6004"/>
              <a:chExt cx="227" cy="227"/>
            </a:xfrm>
          </p:grpSpPr>
          <p:sp>
            <p:nvSpPr>
              <p:cNvPr id="22009" name="Line 152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10" name="Line 153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21555" name="Group 1531"/>
          <p:cNvGrpSpPr>
            <a:grpSpLocks noChangeAspect="1"/>
          </p:cNvGrpSpPr>
          <p:nvPr/>
        </p:nvGrpSpPr>
        <p:grpSpPr bwMode="auto">
          <a:xfrm>
            <a:off x="3906807" y="3955252"/>
            <a:ext cx="841375" cy="469900"/>
            <a:chOff x="5280" y="4836"/>
            <a:chExt cx="917" cy="515"/>
          </a:xfrm>
        </p:grpSpPr>
        <p:grpSp>
          <p:nvGrpSpPr>
            <p:cNvPr id="21556" name="Group 1532"/>
            <p:cNvGrpSpPr>
              <a:grpSpLocks noChangeAspect="1"/>
            </p:cNvGrpSpPr>
            <p:nvPr/>
          </p:nvGrpSpPr>
          <p:grpSpPr bwMode="auto">
            <a:xfrm>
              <a:off x="5970" y="4836"/>
              <a:ext cx="227" cy="227"/>
              <a:chOff x="5220" y="6004"/>
              <a:chExt cx="227" cy="227"/>
            </a:xfrm>
          </p:grpSpPr>
          <p:sp>
            <p:nvSpPr>
              <p:cNvPr id="22013" name="Line 153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14" name="Line 153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16" name="Group 1535"/>
            <p:cNvGrpSpPr>
              <a:grpSpLocks noChangeAspect="1"/>
            </p:cNvGrpSpPr>
            <p:nvPr/>
          </p:nvGrpSpPr>
          <p:grpSpPr bwMode="auto">
            <a:xfrm>
              <a:off x="5875" y="4891"/>
              <a:ext cx="227" cy="227"/>
              <a:chOff x="5220" y="6004"/>
              <a:chExt cx="227" cy="227"/>
            </a:xfrm>
          </p:grpSpPr>
          <p:sp>
            <p:nvSpPr>
              <p:cNvPr id="22016" name="Line 153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17" name="Line 153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19" name="Group 1538"/>
            <p:cNvGrpSpPr>
              <a:grpSpLocks noChangeAspect="1"/>
            </p:cNvGrpSpPr>
            <p:nvPr/>
          </p:nvGrpSpPr>
          <p:grpSpPr bwMode="auto">
            <a:xfrm>
              <a:off x="5280" y="5124"/>
              <a:ext cx="227" cy="227"/>
              <a:chOff x="5220" y="6004"/>
              <a:chExt cx="227" cy="227"/>
            </a:xfrm>
          </p:grpSpPr>
          <p:sp>
            <p:nvSpPr>
              <p:cNvPr id="22019" name="Line 153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20" name="Line 154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0" name="Group 1541"/>
            <p:cNvGrpSpPr>
              <a:grpSpLocks noChangeAspect="1"/>
            </p:cNvGrpSpPr>
            <p:nvPr/>
          </p:nvGrpSpPr>
          <p:grpSpPr bwMode="auto">
            <a:xfrm>
              <a:off x="5400" y="5076"/>
              <a:ext cx="227" cy="227"/>
              <a:chOff x="5220" y="6004"/>
              <a:chExt cx="227" cy="227"/>
            </a:xfrm>
          </p:grpSpPr>
          <p:sp>
            <p:nvSpPr>
              <p:cNvPr id="22022" name="Line 154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23" name="Line 154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2" name="Group 1544"/>
            <p:cNvGrpSpPr>
              <a:grpSpLocks noChangeAspect="1"/>
            </p:cNvGrpSpPr>
            <p:nvPr/>
          </p:nvGrpSpPr>
          <p:grpSpPr bwMode="auto">
            <a:xfrm>
              <a:off x="5580" y="5016"/>
              <a:ext cx="227" cy="227"/>
              <a:chOff x="5220" y="6004"/>
              <a:chExt cx="227" cy="227"/>
            </a:xfrm>
          </p:grpSpPr>
          <p:sp>
            <p:nvSpPr>
              <p:cNvPr id="22025" name="Line 154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26" name="Line 154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3" name="Group 1547"/>
            <p:cNvGrpSpPr>
              <a:grpSpLocks noChangeAspect="1"/>
            </p:cNvGrpSpPr>
            <p:nvPr/>
          </p:nvGrpSpPr>
          <p:grpSpPr bwMode="auto">
            <a:xfrm>
              <a:off x="5760" y="4938"/>
              <a:ext cx="227" cy="227"/>
              <a:chOff x="5220" y="6004"/>
              <a:chExt cx="227" cy="227"/>
            </a:xfrm>
          </p:grpSpPr>
          <p:sp>
            <p:nvSpPr>
              <p:cNvPr id="22028" name="Line 154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29" name="Line 154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34824" name="Group 1550"/>
          <p:cNvGrpSpPr>
            <a:grpSpLocks noChangeAspect="1"/>
          </p:cNvGrpSpPr>
          <p:nvPr/>
        </p:nvGrpSpPr>
        <p:grpSpPr bwMode="auto">
          <a:xfrm>
            <a:off x="2933669" y="4390227"/>
            <a:ext cx="841375" cy="468312"/>
            <a:chOff x="5280" y="4836"/>
            <a:chExt cx="917" cy="515"/>
          </a:xfrm>
        </p:grpSpPr>
        <p:grpSp>
          <p:nvGrpSpPr>
            <p:cNvPr id="34825" name="Group 1551"/>
            <p:cNvGrpSpPr>
              <a:grpSpLocks noChangeAspect="1"/>
            </p:cNvGrpSpPr>
            <p:nvPr/>
          </p:nvGrpSpPr>
          <p:grpSpPr bwMode="auto">
            <a:xfrm>
              <a:off x="5970" y="4836"/>
              <a:ext cx="227" cy="227"/>
              <a:chOff x="5220" y="6004"/>
              <a:chExt cx="227" cy="227"/>
            </a:xfrm>
          </p:grpSpPr>
          <p:sp>
            <p:nvSpPr>
              <p:cNvPr id="22032" name="Line 155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33" name="Line 155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6" name="Group 1554"/>
            <p:cNvGrpSpPr>
              <a:grpSpLocks noChangeAspect="1"/>
            </p:cNvGrpSpPr>
            <p:nvPr/>
          </p:nvGrpSpPr>
          <p:grpSpPr bwMode="auto">
            <a:xfrm>
              <a:off x="5875" y="4891"/>
              <a:ext cx="227" cy="227"/>
              <a:chOff x="5220" y="6004"/>
              <a:chExt cx="227" cy="227"/>
            </a:xfrm>
          </p:grpSpPr>
          <p:sp>
            <p:nvSpPr>
              <p:cNvPr id="22035" name="Line 155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36" name="Line 155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7" name="Group 1557"/>
            <p:cNvGrpSpPr>
              <a:grpSpLocks noChangeAspect="1"/>
            </p:cNvGrpSpPr>
            <p:nvPr/>
          </p:nvGrpSpPr>
          <p:grpSpPr bwMode="auto">
            <a:xfrm>
              <a:off x="5280" y="5124"/>
              <a:ext cx="227" cy="227"/>
              <a:chOff x="5220" y="6004"/>
              <a:chExt cx="227" cy="227"/>
            </a:xfrm>
          </p:grpSpPr>
          <p:sp>
            <p:nvSpPr>
              <p:cNvPr id="22038" name="Line 155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39" name="Line 155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8" name="Group 1560"/>
            <p:cNvGrpSpPr>
              <a:grpSpLocks noChangeAspect="1"/>
            </p:cNvGrpSpPr>
            <p:nvPr/>
          </p:nvGrpSpPr>
          <p:grpSpPr bwMode="auto">
            <a:xfrm>
              <a:off x="5400" y="5076"/>
              <a:ext cx="227" cy="227"/>
              <a:chOff x="5220" y="6004"/>
              <a:chExt cx="227" cy="227"/>
            </a:xfrm>
          </p:grpSpPr>
          <p:sp>
            <p:nvSpPr>
              <p:cNvPr id="22041" name="Line 156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42" name="Line 156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29" name="Group 1563"/>
            <p:cNvGrpSpPr>
              <a:grpSpLocks noChangeAspect="1"/>
            </p:cNvGrpSpPr>
            <p:nvPr/>
          </p:nvGrpSpPr>
          <p:grpSpPr bwMode="auto">
            <a:xfrm>
              <a:off x="5580" y="5016"/>
              <a:ext cx="227" cy="227"/>
              <a:chOff x="5220" y="6004"/>
              <a:chExt cx="227" cy="227"/>
            </a:xfrm>
          </p:grpSpPr>
          <p:sp>
            <p:nvSpPr>
              <p:cNvPr id="22044" name="Line 156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45" name="Line 156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0" name="Group 1566"/>
            <p:cNvGrpSpPr>
              <a:grpSpLocks noChangeAspect="1"/>
            </p:cNvGrpSpPr>
            <p:nvPr/>
          </p:nvGrpSpPr>
          <p:grpSpPr bwMode="auto">
            <a:xfrm>
              <a:off x="5760" y="4938"/>
              <a:ext cx="227" cy="227"/>
              <a:chOff x="5220" y="6004"/>
              <a:chExt cx="227" cy="227"/>
            </a:xfrm>
          </p:grpSpPr>
          <p:sp>
            <p:nvSpPr>
              <p:cNvPr id="22047" name="Line 156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48" name="Line 156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34831" name="Group 1569"/>
          <p:cNvGrpSpPr>
            <a:grpSpLocks noChangeAspect="1"/>
          </p:cNvGrpSpPr>
          <p:nvPr/>
        </p:nvGrpSpPr>
        <p:grpSpPr bwMode="auto">
          <a:xfrm>
            <a:off x="2135156" y="4726776"/>
            <a:ext cx="839788" cy="471487"/>
            <a:chOff x="5280" y="4836"/>
            <a:chExt cx="917" cy="515"/>
          </a:xfrm>
        </p:grpSpPr>
        <p:grpSp>
          <p:nvGrpSpPr>
            <p:cNvPr id="34832" name="Group 1570"/>
            <p:cNvGrpSpPr>
              <a:grpSpLocks noChangeAspect="1"/>
            </p:cNvGrpSpPr>
            <p:nvPr/>
          </p:nvGrpSpPr>
          <p:grpSpPr bwMode="auto">
            <a:xfrm>
              <a:off x="5970" y="4836"/>
              <a:ext cx="227" cy="227"/>
              <a:chOff x="5220" y="6004"/>
              <a:chExt cx="227" cy="227"/>
            </a:xfrm>
          </p:grpSpPr>
          <p:sp>
            <p:nvSpPr>
              <p:cNvPr id="22051" name="Line 1571"/>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52" name="Line 1572"/>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3" name="Group 1573"/>
            <p:cNvGrpSpPr>
              <a:grpSpLocks noChangeAspect="1"/>
            </p:cNvGrpSpPr>
            <p:nvPr/>
          </p:nvGrpSpPr>
          <p:grpSpPr bwMode="auto">
            <a:xfrm>
              <a:off x="5875" y="4891"/>
              <a:ext cx="227" cy="227"/>
              <a:chOff x="5220" y="6004"/>
              <a:chExt cx="227" cy="227"/>
            </a:xfrm>
          </p:grpSpPr>
          <p:sp>
            <p:nvSpPr>
              <p:cNvPr id="22054" name="Line 157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55" name="Line 157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4" name="Group 1576"/>
            <p:cNvGrpSpPr>
              <a:grpSpLocks noChangeAspect="1"/>
            </p:cNvGrpSpPr>
            <p:nvPr/>
          </p:nvGrpSpPr>
          <p:grpSpPr bwMode="auto">
            <a:xfrm>
              <a:off x="5280" y="5124"/>
              <a:ext cx="227" cy="227"/>
              <a:chOff x="5220" y="6004"/>
              <a:chExt cx="227" cy="227"/>
            </a:xfrm>
          </p:grpSpPr>
          <p:sp>
            <p:nvSpPr>
              <p:cNvPr id="22057" name="Line 157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58" name="Line 157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5" name="Group 1579"/>
            <p:cNvGrpSpPr>
              <a:grpSpLocks noChangeAspect="1"/>
            </p:cNvGrpSpPr>
            <p:nvPr/>
          </p:nvGrpSpPr>
          <p:grpSpPr bwMode="auto">
            <a:xfrm>
              <a:off x="5400" y="5076"/>
              <a:ext cx="227" cy="227"/>
              <a:chOff x="5220" y="6004"/>
              <a:chExt cx="227" cy="227"/>
            </a:xfrm>
          </p:grpSpPr>
          <p:sp>
            <p:nvSpPr>
              <p:cNvPr id="22060" name="Line 158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61" name="Line 158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6" name="Group 1582"/>
            <p:cNvGrpSpPr>
              <a:grpSpLocks noChangeAspect="1"/>
            </p:cNvGrpSpPr>
            <p:nvPr/>
          </p:nvGrpSpPr>
          <p:grpSpPr bwMode="auto">
            <a:xfrm>
              <a:off x="5580" y="5016"/>
              <a:ext cx="227" cy="227"/>
              <a:chOff x="5220" y="6004"/>
              <a:chExt cx="227" cy="227"/>
            </a:xfrm>
          </p:grpSpPr>
          <p:sp>
            <p:nvSpPr>
              <p:cNvPr id="22063" name="Line 158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64" name="Line 158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37" name="Group 1585"/>
            <p:cNvGrpSpPr>
              <a:grpSpLocks noChangeAspect="1"/>
            </p:cNvGrpSpPr>
            <p:nvPr/>
          </p:nvGrpSpPr>
          <p:grpSpPr bwMode="auto">
            <a:xfrm>
              <a:off x="5760" y="4938"/>
              <a:ext cx="227" cy="227"/>
              <a:chOff x="5220" y="6004"/>
              <a:chExt cx="227" cy="227"/>
            </a:xfrm>
          </p:grpSpPr>
          <p:sp>
            <p:nvSpPr>
              <p:cNvPr id="22066" name="Line 158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67" name="Line 158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grpSp>
        <p:nvGrpSpPr>
          <p:cNvPr id="34838" name="Group 1588"/>
          <p:cNvGrpSpPr>
            <a:grpSpLocks noChangeAspect="1"/>
          </p:cNvGrpSpPr>
          <p:nvPr/>
        </p:nvGrpSpPr>
        <p:grpSpPr bwMode="auto">
          <a:xfrm>
            <a:off x="2300256" y="4661689"/>
            <a:ext cx="841375" cy="469900"/>
            <a:chOff x="5280" y="4836"/>
            <a:chExt cx="917" cy="515"/>
          </a:xfrm>
        </p:grpSpPr>
        <p:grpSp>
          <p:nvGrpSpPr>
            <p:cNvPr id="34839" name="Group 1589"/>
            <p:cNvGrpSpPr>
              <a:grpSpLocks noChangeAspect="1"/>
            </p:cNvGrpSpPr>
            <p:nvPr/>
          </p:nvGrpSpPr>
          <p:grpSpPr bwMode="auto">
            <a:xfrm>
              <a:off x="5970" y="4836"/>
              <a:ext cx="227" cy="227"/>
              <a:chOff x="5220" y="6004"/>
              <a:chExt cx="227" cy="227"/>
            </a:xfrm>
          </p:grpSpPr>
          <p:sp>
            <p:nvSpPr>
              <p:cNvPr id="22070" name="Line 159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71" name="Line 159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0" name="Group 1592"/>
            <p:cNvGrpSpPr>
              <a:grpSpLocks noChangeAspect="1"/>
            </p:cNvGrpSpPr>
            <p:nvPr/>
          </p:nvGrpSpPr>
          <p:grpSpPr bwMode="auto">
            <a:xfrm>
              <a:off x="5875" y="4891"/>
              <a:ext cx="227" cy="227"/>
              <a:chOff x="5220" y="6004"/>
              <a:chExt cx="227" cy="227"/>
            </a:xfrm>
          </p:grpSpPr>
          <p:sp>
            <p:nvSpPr>
              <p:cNvPr id="22073" name="Line 159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74" name="Line 159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1" name="Group 1595"/>
            <p:cNvGrpSpPr>
              <a:grpSpLocks noChangeAspect="1"/>
            </p:cNvGrpSpPr>
            <p:nvPr/>
          </p:nvGrpSpPr>
          <p:grpSpPr bwMode="auto">
            <a:xfrm>
              <a:off x="5280" y="5124"/>
              <a:ext cx="227" cy="227"/>
              <a:chOff x="5220" y="6004"/>
              <a:chExt cx="227" cy="227"/>
            </a:xfrm>
          </p:grpSpPr>
          <p:sp>
            <p:nvSpPr>
              <p:cNvPr id="22076" name="Line 159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77" name="Line 159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2" name="Group 1598"/>
            <p:cNvGrpSpPr>
              <a:grpSpLocks noChangeAspect="1"/>
            </p:cNvGrpSpPr>
            <p:nvPr/>
          </p:nvGrpSpPr>
          <p:grpSpPr bwMode="auto">
            <a:xfrm>
              <a:off x="5400" y="5076"/>
              <a:ext cx="227" cy="227"/>
              <a:chOff x="5220" y="6004"/>
              <a:chExt cx="227" cy="227"/>
            </a:xfrm>
          </p:grpSpPr>
          <p:sp>
            <p:nvSpPr>
              <p:cNvPr id="22079" name="Line 159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80" name="Line 160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3" name="Group 1601"/>
            <p:cNvGrpSpPr>
              <a:grpSpLocks noChangeAspect="1"/>
            </p:cNvGrpSpPr>
            <p:nvPr/>
          </p:nvGrpSpPr>
          <p:grpSpPr bwMode="auto">
            <a:xfrm>
              <a:off x="5580" y="5016"/>
              <a:ext cx="227" cy="227"/>
              <a:chOff x="5220" y="6004"/>
              <a:chExt cx="227" cy="227"/>
            </a:xfrm>
          </p:grpSpPr>
          <p:sp>
            <p:nvSpPr>
              <p:cNvPr id="22082" name="Line 160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83" name="Line 160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4" name="Group 1604"/>
            <p:cNvGrpSpPr>
              <a:grpSpLocks noChangeAspect="1"/>
            </p:cNvGrpSpPr>
            <p:nvPr/>
          </p:nvGrpSpPr>
          <p:grpSpPr bwMode="auto">
            <a:xfrm>
              <a:off x="5760" y="4938"/>
              <a:ext cx="227" cy="227"/>
              <a:chOff x="5220" y="6004"/>
              <a:chExt cx="227" cy="227"/>
            </a:xfrm>
          </p:grpSpPr>
          <p:sp>
            <p:nvSpPr>
              <p:cNvPr id="22085" name="Line 160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086" name="Line 160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sp>
        <p:nvSpPr>
          <p:cNvPr id="22087" name="Text Box 1607"/>
          <p:cNvSpPr txBox="1">
            <a:spLocks noChangeAspect="1" noChangeArrowheads="1"/>
          </p:cNvSpPr>
          <p:nvPr/>
        </p:nvSpPr>
        <p:spPr bwMode="auto">
          <a:xfrm>
            <a:off x="5795931" y="1071583"/>
            <a:ext cx="576269" cy="442912"/>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1</a:t>
            </a:r>
            <a:endParaRPr lang="en-US" altLang="zh-CN" sz="2400" b="1" dirty="0">
              <a:latin typeface="Times New Roman" pitchFamily="18" charset="0"/>
              <a:ea typeface="楷体_GB2312" pitchFamily="49" charset="-122"/>
            </a:endParaRPr>
          </a:p>
        </p:txBody>
      </p:sp>
      <p:sp>
        <p:nvSpPr>
          <p:cNvPr id="22088" name="AutoShape 1608"/>
          <p:cNvSpPr>
            <a:spLocks noChangeAspect="1" noChangeArrowheads="1"/>
          </p:cNvSpPr>
          <p:nvPr/>
        </p:nvSpPr>
        <p:spPr bwMode="auto">
          <a:xfrm>
            <a:off x="6883369" y="3911620"/>
            <a:ext cx="2033588" cy="481012"/>
          </a:xfrm>
          <a:prstGeom prst="wedgeRectCallout">
            <a:avLst>
              <a:gd name="adj1" fmla="val 36162"/>
              <a:gd name="adj2" fmla="val -370676"/>
            </a:avLst>
          </a:prstGeom>
          <a:noFill/>
          <a:ln w="22225">
            <a:solidFill>
              <a:srgbClr val="008000"/>
            </a:solidFill>
            <a:miter lim="800000"/>
            <a:headEnd/>
            <a:tailEnd/>
          </a:ln>
        </p:spPr>
        <p:txBody>
          <a:bodyPr lIns="0" tIns="0" rIns="0" bIns="0"/>
          <a:lstStyle/>
          <a:p>
            <a:pPr algn="ctr"/>
            <a:r>
              <a:rPr lang="zh-CN" altLang="en-US" sz="2400" b="1" dirty="0">
                <a:solidFill>
                  <a:srgbClr val="008000"/>
                </a:solidFill>
                <a:ea typeface="楷体_GB2312" pitchFamily="49" charset="-122"/>
              </a:rPr>
              <a:t>最佳投影方向</a:t>
            </a:r>
            <a:endParaRPr lang="zh-CN" altLang="en-US" sz="2400" b="1" baseline="-25000" dirty="0">
              <a:solidFill>
                <a:srgbClr val="008000"/>
              </a:solidFill>
            </a:endParaRPr>
          </a:p>
        </p:txBody>
      </p:sp>
      <p:sp>
        <p:nvSpPr>
          <p:cNvPr id="22089" name="AutoShape 1609"/>
          <p:cNvSpPr>
            <a:spLocks noChangeAspect="1" noChangeArrowheads="1"/>
          </p:cNvSpPr>
          <p:nvPr/>
        </p:nvSpPr>
        <p:spPr bwMode="auto">
          <a:xfrm>
            <a:off x="536544" y="2306658"/>
            <a:ext cx="2328863" cy="442912"/>
          </a:xfrm>
          <a:prstGeom prst="wedgeRectCallout">
            <a:avLst>
              <a:gd name="adj1" fmla="val -49051"/>
              <a:gd name="adj2" fmla="val 173528"/>
            </a:avLst>
          </a:prstGeom>
          <a:noFill/>
          <a:ln w="22225">
            <a:solidFill>
              <a:srgbClr val="FF0000"/>
            </a:solidFill>
            <a:miter lim="800000"/>
            <a:headEnd/>
            <a:tailEnd/>
          </a:ln>
        </p:spPr>
        <p:txBody>
          <a:bodyPr lIns="0" tIns="0" rIns="0" bIns="0"/>
          <a:lstStyle/>
          <a:p>
            <a:pPr algn="ctr"/>
            <a:r>
              <a:rPr lang="zh-CN" altLang="en-US" sz="2400" b="1" dirty="0">
                <a:solidFill>
                  <a:srgbClr val="FF0000"/>
                </a:solidFill>
                <a:ea typeface="楷体_GB2312" pitchFamily="49" charset="-122"/>
              </a:rPr>
              <a:t>最不利投影方向</a:t>
            </a:r>
            <a:endParaRPr lang="zh-CN" altLang="en-US" sz="2400" i="1" baseline="-25000" dirty="0">
              <a:solidFill>
                <a:srgbClr val="FF0000"/>
              </a:solidFill>
              <a:latin typeface="Times New Roman" pitchFamily="18" charset="0"/>
            </a:endParaRPr>
          </a:p>
        </p:txBody>
      </p:sp>
      <p:sp>
        <p:nvSpPr>
          <p:cNvPr id="22090" name="Text Box 1610"/>
          <p:cNvSpPr txBox="1">
            <a:spLocks noChangeAspect="1" noChangeArrowheads="1"/>
          </p:cNvSpPr>
          <p:nvPr/>
        </p:nvSpPr>
        <p:spPr bwMode="auto">
          <a:xfrm>
            <a:off x="1689069" y="2921020"/>
            <a:ext cx="442913" cy="442912"/>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2</a:t>
            </a:r>
            <a:endParaRPr lang="en-US" altLang="zh-CN" sz="2400" b="1" baseline="-25000" dirty="0">
              <a:latin typeface="Times New Roman" pitchFamily="18" charset="0"/>
              <a:ea typeface="楷体_GB2312" pitchFamily="49" charset="-122"/>
            </a:endParaRPr>
          </a:p>
        </p:txBody>
      </p:sp>
      <p:sp>
        <p:nvSpPr>
          <p:cNvPr id="22093" name="Line 1613"/>
          <p:cNvSpPr>
            <a:spLocks noChangeAspect="1" noChangeShapeType="1"/>
          </p:cNvSpPr>
          <p:nvPr/>
        </p:nvSpPr>
        <p:spPr bwMode="auto">
          <a:xfrm rot="21540000" flipH="1">
            <a:off x="1166781" y="3803205"/>
            <a:ext cx="1957388" cy="862012"/>
          </a:xfrm>
          <a:prstGeom prst="line">
            <a:avLst/>
          </a:prstGeom>
          <a:noFill/>
          <a:ln w="22225">
            <a:solidFill>
              <a:srgbClr val="808000"/>
            </a:solidFill>
            <a:prstDash val="dash"/>
            <a:round/>
            <a:headEnd/>
            <a:tailEnd type="triangle" w="med" len="lg"/>
          </a:ln>
          <a:effectLst/>
        </p:spPr>
        <p:txBody>
          <a:bodyPr/>
          <a:lstStyle/>
          <a:p>
            <a:endParaRPr lang="zh-CN" altLang="en-US"/>
          </a:p>
        </p:txBody>
      </p:sp>
      <p:sp>
        <p:nvSpPr>
          <p:cNvPr id="22094" name="Line 1614"/>
          <p:cNvSpPr>
            <a:spLocks noChangeAspect="1" noChangeShapeType="1"/>
          </p:cNvSpPr>
          <p:nvPr/>
        </p:nvSpPr>
        <p:spPr bwMode="auto">
          <a:xfrm rot="21540000" flipH="1">
            <a:off x="893731" y="3227408"/>
            <a:ext cx="2073275" cy="912812"/>
          </a:xfrm>
          <a:prstGeom prst="line">
            <a:avLst/>
          </a:prstGeom>
          <a:noFill/>
          <a:ln w="22225">
            <a:solidFill>
              <a:srgbClr val="808000"/>
            </a:solidFill>
            <a:prstDash val="dash"/>
            <a:round/>
            <a:headEnd/>
            <a:tailEnd type="triangle" w="med" len="lg"/>
          </a:ln>
          <a:effectLst/>
        </p:spPr>
        <p:txBody>
          <a:bodyPr/>
          <a:lstStyle/>
          <a:p>
            <a:endParaRPr lang="zh-CN" altLang="en-US"/>
          </a:p>
        </p:txBody>
      </p:sp>
      <p:sp>
        <p:nvSpPr>
          <p:cNvPr id="22095" name="Line 1615"/>
          <p:cNvSpPr>
            <a:spLocks noChangeAspect="1" noChangeShapeType="1"/>
          </p:cNvSpPr>
          <p:nvPr/>
        </p:nvSpPr>
        <p:spPr bwMode="auto">
          <a:xfrm rot="21540000" flipH="1">
            <a:off x="1401731" y="4472008"/>
            <a:ext cx="1643063" cy="722312"/>
          </a:xfrm>
          <a:prstGeom prst="line">
            <a:avLst/>
          </a:prstGeom>
          <a:noFill/>
          <a:ln w="22225">
            <a:solidFill>
              <a:srgbClr val="808000"/>
            </a:solidFill>
            <a:prstDash val="dash"/>
            <a:round/>
            <a:headEnd/>
            <a:tailEnd type="triangle" w="med" len="lg"/>
          </a:ln>
          <a:effectLst/>
        </p:spPr>
        <p:txBody>
          <a:bodyPr/>
          <a:lstStyle/>
          <a:p>
            <a:endParaRPr lang="zh-CN" altLang="en-US"/>
          </a:p>
        </p:txBody>
      </p:sp>
      <p:sp>
        <p:nvSpPr>
          <p:cNvPr id="22096" name="Line 1616"/>
          <p:cNvSpPr>
            <a:spLocks noChangeAspect="1" noChangeShapeType="1"/>
          </p:cNvSpPr>
          <p:nvPr/>
        </p:nvSpPr>
        <p:spPr bwMode="auto">
          <a:xfrm flipH="1">
            <a:off x="1171544" y="2198697"/>
            <a:ext cx="5621338" cy="2587625"/>
          </a:xfrm>
          <a:prstGeom prst="line">
            <a:avLst/>
          </a:prstGeom>
          <a:noFill/>
          <a:ln w="31750">
            <a:solidFill>
              <a:srgbClr val="993366"/>
            </a:solidFill>
            <a:prstDash val="dash"/>
            <a:round/>
            <a:headEnd/>
            <a:tailEnd type="triangle" w="med" len="med"/>
          </a:ln>
          <a:effectLst/>
        </p:spPr>
        <p:txBody>
          <a:bodyPr/>
          <a:lstStyle/>
          <a:p>
            <a:endParaRPr lang="zh-CN" altLang="en-US"/>
          </a:p>
        </p:txBody>
      </p:sp>
      <p:sp>
        <p:nvSpPr>
          <p:cNvPr id="22097" name="Line 1617"/>
          <p:cNvSpPr>
            <a:spLocks noChangeAspect="1" noChangeShapeType="1"/>
          </p:cNvSpPr>
          <p:nvPr/>
        </p:nvSpPr>
        <p:spPr bwMode="auto">
          <a:xfrm flipH="1">
            <a:off x="912781" y="1736745"/>
            <a:ext cx="5437188" cy="2452687"/>
          </a:xfrm>
          <a:prstGeom prst="line">
            <a:avLst/>
          </a:prstGeom>
          <a:noFill/>
          <a:ln w="31750">
            <a:solidFill>
              <a:srgbClr val="993366"/>
            </a:solidFill>
            <a:prstDash val="dash"/>
            <a:round/>
            <a:headEnd/>
            <a:tailEnd type="triangle" w="med" len="med"/>
          </a:ln>
          <a:effectLst/>
        </p:spPr>
        <p:txBody>
          <a:bodyPr/>
          <a:lstStyle/>
          <a:p>
            <a:endParaRPr lang="zh-CN" altLang="en-US"/>
          </a:p>
        </p:txBody>
      </p:sp>
      <p:sp>
        <p:nvSpPr>
          <p:cNvPr id="22098" name="Line 1618"/>
          <p:cNvSpPr>
            <a:spLocks noChangeAspect="1" noChangeShapeType="1"/>
          </p:cNvSpPr>
          <p:nvPr/>
        </p:nvSpPr>
        <p:spPr bwMode="auto">
          <a:xfrm flipH="1">
            <a:off x="1282669" y="2587645"/>
            <a:ext cx="5659438" cy="2552700"/>
          </a:xfrm>
          <a:prstGeom prst="line">
            <a:avLst/>
          </a:prstGeom>
          <a:noFill/>
          <a:ln w="31750">
            <a:solidFill>
              <a:srgbClr val="993366"/>
            </a:solidFill>
            <a:prstDash val="dash"/>
            <a:round/>
            <a:headEnd/>
            <a:tailEnd type="triangle" w="med" len="med"/>
          </a:ln>
          <a:effectLst/>
        </p:spPr>
        <p:txBody>
          <a:bodyPr/>
          <a:lstStyle/>
          <a:p>
            <a:endParaRPr lang="zh-CN" altLang="en-US"/>
          </a:p>
        </p:txBody>
      </p:sp>
      <p:grpSp>
        <p:nvGrpSpPr>
          <p:cNvPr id="34845" name="Group 1623"/>
          <p:cNvGrpSpPr>
            <a:grpSpLocks noChangeAspect="1"/>
          </p:cNvGrpSpPr>
          <p:nvPr/>
        </p:nvGrpSpPr>
        <p:grpSpPr bwMode="auto">
          <a:xfrm>
            <a:off x="1062007" y="4659329"/>
            <a:ext cx="206375" cy="206375"/>
            <a:chOff x="5220" y="6004"/>
            <a:chExt cx="227" cy="227"/>
          </a:xfrm>
        </p:grpSpPr>
        <p:sp>
          <p:nvSpPr>
            <p:cNvPr id="22104" name="Line 1624"/>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05" name="Line 1625"/>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6" name="Group 1626"/>
          <p:cNvGrpSpPr>
            <a:grpSpLocks noChangeAspect="1"/>
          </p:cNvGrpSpPr>
          <p:nvPr/>
        </p:nvGrpSpPr>
        <p:grpSpPr bwMode="auto">
          <a:xfrm>
            <a:off x="1171544" y="4881579"/>
            <a:ext cx="207963" cy="206375"/>
            <a:chOff x="5220" y="6004"/>
            <a:chExt cx="227" cy="227"/>
          </a:xfrm>
        </p:grpSpPr>
        <p:sp>
          <p:nvSpPr>
            <p:cNvPr id="22107" name="Line 1627"/>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08" name="Line 1628"/>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34847" name="Group 1629"/>
          <p:cNvGrpSpPr>
            <a:grpSpLocks noChangeAspect="1"/>
          </p:cNvGrpSpPr>
          <p:nvPr/>
        </p:nvGrpSpPr>
        <p:grpSpPr bwMode="auto">
          <a:xfrm>
            <a:off x="1208057" y="5029216"/>
            <a:ext cx="206375" cy="206375"/>
            <a:chOff x="5220" y="6004"/>
            <a:chExt cx="227" cy="227"/>
          </a:xfrm>
        </p:grpSpPr>
        <p:sp>
          <p:nvSpPr>
            <p:cNvPr id="22110" name="Line 1630"/>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11" name="Line 1631"/>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37" name="Group 1632"/>
          <p:cNvGrpSpPr>
            <a:grpSpLocks noChangeAspect="1"/>
          </p:cNvGrpSpPr>
          <p:nvPr/>
        </p:nvGrpSpPr>
        <p:grpSpPr bwMode="auto">
          <a:xfrm>
            <a:off x="1260444" y="5154628"/>
            <a:ext cx="206375" cy="207962"/>
            <a:chOff x="5220" y="6004"/>
            <a:chExt cx="227" cy="227"/>
          </a:xfrm>
        </p:grpSpPr>
        <p:sp>
          <p:nvSpPr>
            <p:cNvPr id="22113" name="Line 1633"/>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14" name="Line 1634"/>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38" name="Group 1635"/>
          <p:cNvGrpSpPr>
            <a:grpSpLocks noChangeAspect="1"/>
          </p:cNvGrpSpPr>
          <p:nvPr/>
        </p:nvGrpSpPr>
        <p:grpSpPr bwMode="auto">
          <a:xfrm>
            <a:off x="1096932" y="4770454"/>
            <a:ext cx="207963" cy="206375"/>
            <a:chOff x="5220" y="6004"/>
            <a:chExt cx="227" cy="227"/>
          </a:xfrm>
        </p:grpSpPr>
        <p:sp>
          <p:nvSpPr>
            <p:cNvPr id="22116" name="Line 1636"/>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17" name="Line 1637"/>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41" name="Group 1638"/>
          <p:cNvGrpSpPr>
            <a:grpSpLocks noChangeAspect="1"/>
          </p:cNvGrpSpPr>
          <p:nvPr/>
        </p:nvGrpSpPr>
        <p:grpSpPr bwMode="auto">
          <a:xfrm>
            <a:off x="1001682" y="4510104"/>
            <a:ext cx="206375" cy="207962"/>
            <a:chOff x="5220" y="6004"/>
            <a:chExt cx="227" cy="227"/>
          </a:xfrm>
        </p:grpSpPr>
        <p:sp>
          <p:nvSpPr>
            <p:cNvPr id="22119" name="Line 1639"/>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20" name="Line 1640"/>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44" name="Group 1641"/>
          <p:cNvGrpSpPr>
            <a:grpSpLocks noChangeAspect="1"/>
          </p:cNvGrpSpPr>
          <p:nvPr/>
        </p:nvGrpSpPr>
        <p:grpSpPr bwMode="auto">
          <a:xfrm>
            <a:off x="950882" y="4364054"/>
            <a:ext cx="206375" cy="206375"/>
            <a:chOff x="5220" y="6004"/>
            <a:chExt cx="227" cy="227"/>
          </a:xfrm>
        </p:grpSpPr>
        <p:sp>
          <p:nvSpPr>
            <p:cNvPr id="22122" name="Line 1642"/>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23" name="Line 1643"/>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47" name="Group 1644"/>
          <p:cNvGrpSpPr>
            <a:grpSpLocks noChangeAspect="1"/>
          </p:cNvGrpSpPr>
          <p:nvPr/>
        </p:nvGrpSpPr>
        <p:grpSpPr bwMode="auto">
          <a:xfrm>
            <a:off x="874682" y="4230704"/>
            <a:ext cx="207963" cy="206375"/>
            <a:chOff x="5220" y="6004"/>
            <a:chExt cx="227" cy="227"/>
          </a:xfrm>
        </p:grpSpPr>
        <p:sp>
          <p:nvSpPr>
            <p:cNvPr id="22125" name="Line 1645"/>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26" name="Line 1646"/>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grpSp>
        <p:nvGrpSpPr>
          <p:cNvPr id="21650" name="Group 1647"/>
          <p:cNvGrpSpPr>
            <a:grpSpLocks noChangeAspect="1"/>
          </p:cNvGrpSpPr>
          <p:nvPr/>
        </p:nvGrpSpPr>
        <p:grpSpPr bwMode="auto">
          <a:xfrm>
            <a:off x="815944" y="4067192"/>
            <a:ext cx="207963" cy="206375"/>
            <a:chOff x="5220" y="6004"/>
            <a:chExt cx="227" cy="227"/>
          </a:xfrm>
        </p:grpSpPr>
        <p:sp>
          <p:nvSpPr>
            <p:cNvPr id="22128" name="Line 1648"/>
            <p:cNvSpPr>
              <a:spLocks noChangeAspect="1" noChangeShapeType="1"/>
            </p:cNvSpPr>
            <p:nvPr/>
          </p:nvSpPr>
          <p:spPr bwMode="auto">
            <a:xfrm>
              <a:off x="5220" y="6120"/>
              <a:ext cx="227" cy="0"/>
            </a:xfrm>
            <a:prstGeom prst="line">
              <a:avLst/>
            </a:prstGeom>
            <a:noFill/>
            <a:ln w="22225">
              <a:solidFill>
                <a:srgbClr val="0000FF"/>
              </a:solidFill>
              <a:round/>
              <a:headEnd/>
              <a:tailEnd/>
            </a:ln>
          </p:spPr>
          <p:txBody>
            <a:bodyPr/>
            <a:lstStyle/>
            <a:p>
              <a:endParaRPr lang="zh-CN" altLang="en-US"/>
            </a:p>
          </p:txBody>
        </p:sp>
        <p:sp>
          <p:nvSpPr>
            <p:cNvPr id="22129" name="Line 1649"/>
            <p:cNvSpPr>
              <a:spLocks noChangeAspect="1" noChangeShapeType="1"/>
            </p:cNvSpPr>
            <p:nvPr/>
          </p:nvSpPr>
          <p:spPr bwMode="auto">
            <a:xfrm rot="5400000">
              <a:off x="5219" y="6118"/>
              <a:ext cx="227" cy="0"/>
            </a:xfrm>
            <a:prstGeom prst="line">
              <a:avLst/>
            </a:prstGeom>
            <a:noFill/>
            <a:ln w="22225">
              <a:solidFill>
                <a:srgbClr val="0000FF"/>
              </a:solidFill>
              <a:round/>
              <a:headEnd/>
              <a:tailEnd/>
            </a:ln>
          </p:spPr>
          <p:txBody>
            <a:bodyPr/>
            <a:lstStyle/>
            <a:p>
              <a:endParaRPr lang="zh-CN" altLang="en-US"/>
            </a:p>
          </p:txBody>
        </p:sp>
      </p:grpSp>
      <p:sp>
        <p:nvSpPr>
          <p:cNvPr id="22184" name="Oval 1704"/>
          <p:cNvSpPr>
            <a:spLocks noChangeAspect="1" noChangeArrowheads="1"/>
          </p:cNvSpPr>
          <p:nvPr/>
        </p:nvSpPr>
        <p:spPr bwMode="auto">
          <a:xfrm>
            <a:off x="1090581" y="4687908"/>
            <a:ext cx="155575" cy="155575"/>
          </a:xfrm>
          <a:prstGeom prst="ellipse">
            <a:avLst/>
          </a:prstGeom>
          <a:noFill/>
          <a:ln w="22225">
            <a:solidFill>
              <a:srgbClr val="FF00FF"/>
            </a:solidFill>
            <a:round/>
            <a:headEnd/>
            <a:tailEnd/>
          </a:ln>
        </p:spPr>
        <p:txBody>
          <a:bodyPr/>
          <a:lstStyle/>
          <a:p>
            <a:endParaRPr lang="zh-CN" altLang="en-US"/>
          </a:p>
        </p:txBody>
      </p:sp>
      <p:sp>
        <p:nvSpPr>
          <p:cNvPr id="22185" name="Oval 1705"/>
          <p:cNvSpPr>
            <a:spLocks noChangeAspect="1" noChangeArrowheads="1"/>
          </p:cNvSpPr>
          <p:nvPr/>
        </p:nvSpPr>
        <p:spPr bwMode="auto">
          <a:xfrm>
            <a:off x="1208056" y="5029220"/>
            <a:ext cx="157163" cy="155575"/>
          </a:xfrm>
          <a:prstGeom prst="ellipse">
            <a:avLst/>
          </a:prstGeom>
          <a:noFill/>
          <a:ln w="22225">
            <a:solidFill>
              <a:srgbClr val="FF00FF"/>
            </a:solidFill>
            <a:round/>
            <a:headEnd/>
            <a:tailEnd/>
          </a:ln>
        </p:spPr>
        <p:txBody>
          <a:bodyPr/>
          <a:lstStyle/>
          <a:p>
            <a:endParaRPr lang="zh-CN" altLang="en-US"/>
          </a:p>
        </p:txBody>
      </p:sp>
      <p:sp>
        <p:nvSpPr>
          <p:cNvPr id="22188" name="Oval 1708"/>
          <p:cNvSpPr>
            <a:spLocks noChangeAspect="1" noChangeArrowheads="1"/>
          </p:cNvSpPr>
          <p:nvPr/>
        </p:nvSpPr>
        <p:spPr bwMode="auto">
          <a:xfrm>
            <a:off x="977869" y="4398983"/>
            <a:ext cx="157163" cy="155575"/>
          </a:xfrm>
          <a:prstGeom prst="ellipse">
            <a:avLst/>
          </a:prstGeom>
          <a:noFill/>
          <a:ln w="22225">
            <a:solidFill>
              <a:srgbClr val="FF00FF"/>
            </a:solidFill>
            <a:round/>
            <a:headEnd/>
            <a:tailEnd/>
          </a:ln>
        </p:spPr>
        <p:txBody>
          <a:bodyPr/>
          <a:lstStyle/>
          <a:p>
            <a:endParaRPr lang="zh-CN" altLang="en-US"/>
          </a:p>
        </p:txBody>
      </p:sp>
      <p:sp>
        <p:nvSpPr>
          <p:cNvPr id="22190" name="Oval 1710"/>
          <p:cNvSpPr>
            <a:spLocks noChangeAspect="1" noChangeArrowheads="1"/>
          </p:cNvSpPr>
          <p:nvPr/>
        </p:nvSpPr>
        <p:spPr bwMode="auto">
          <a:xfrm>
            <a:off x="874681" y="4251345"/>
            <a:ext cx="155575" cy="155575"/>
          </a:xfrm>
          <a:prstGeom prst="ellipse">
            <a:avLst/>
          </a:prstGeom>
          <a:noFill/>
          <a:ln w="22225">
            <a:solidFill>
              <a:srgbClr val="FF00FF"/>
            </a:solidFill>
            <a:round/>
            <a:headEnd/>
            <a:tailEnd/>
          </a:ln>
        </p:spPr>
        <p:txBody>
          <a:bodyPr/>
          <a:lstStyle/>
          <a:p>
            <a:endParaRPr lang="zh-CN" altLang="en-US"/>
          </a:p>
        </p:txBody>
      </p:sp>
      <p:sp>
        <p:nvSpPr>
          <p:cNvPr id="22192" name="Oval 1712"/>
          <p:cNvSpPr>
            <a:spLocks noChangeAspect="1" noChangeArrowheads="1"/>
          </p:cNvSpPr>
          <p:nvPr/>
        </p:nvSpPr>
        <p:spPr bwMode="auto">
          <a:xfrm>
            <a:off x="1023906" y="4510108"/>
            <a:ext cx="157163" cy="155575"/>
          </a:xfrm>
          <a:prstGeom prst="ellipse">
            <a:avLst/>
          </a:prstGeom>
          <a:noFill/>
          <a:ln w="22225">
            <a:solidFill>
              <a:srgbClr val="FF00FF"/>
            </a:solidFill>
            <a:round/>
            <a:headEnd/>
            <a:tailEnd/>
          </a:ln>
        </p:spPr>
        <p:txBody>
          <a:bodyPr/>
          <a:lstStyle/>
          <a:p>
            <a:endParaRPr lang="zh-CN" altLang="en-US"/>
          </a:p>
        </p:txBody>
      </p:sp>
      <p:sp>
        <p:nvSpPr>
          <p:cNvPr id="22196" name="Oval 1716"/>
          <p:cNvSpPr>
            <a:spLocks noChangeAspect="1" noChangeArrowheads="1"/>
          </p:cNvSpPr>
          <p:nvPr/>
        </p:nvSpPr>
        <p:spPr bwMode="auto">
          <a:xfrm>
            <a:off x="1171544" y="4918095"/>
            <a:ext cx="157163" cy="155575"/>
          </a:xfrm>
          <a:prstGeom prst="ellipse">
            <a:avLst/>
          </a:prstGeom>
          <a:noFill/>
          <a:ln w="22225">
            <a:solidFill>
              <a:srgbClr val="FF00FF"/>
            </a:solidFill>
            <a:round/>
            <a:headEnd/>
            <a:tailEnd/>
          </a:ln>
        </p:spPr>
        <p:txBody>
          <a:bodyPr/>
          <a:lstStyle/>
          <a:p>
            <a:endParaRPr lang="zh-CN" altLang="en-US"/>
          </a:p>
        </p:txBody>
      </p:sp>
      <p:sp>
        <p:nvSpPr>
          <p:cNvPr id="22197" name="Oval 1717"/>
          <p:cNvSpPr>
            <a:spLocks noChangeAspect="1" noChangeArrowheads="1"/>
          </p:cNvSpPr>
          <p:nvPr/>
        </p:nvSpPr>
        <p:spPr bwMode="auto">
          <a:xfrm>
            <a:off x="830231" y="4133870"/>
            <a:ext cx="155575" cy="155575"/>
          </a:xfrm>
          <a:prstGeom prst="ellipse">
            <a:avLst/>
          </a:prstGeom>
          <a:noFill/>
          <a:ln w="22225">
            <a:solidFill>
              <a:srgbClr val="FF00FF"/>
            </a:solidFill>
            <a:round/>
            <a:headEnd/>
            <a:tailEnd/>
          </a:ln>
        </p:spPr>
        <p:txBody>
          <a:bodyPr/>
          <a:lstStyle/>
          <a:p>
            <a:endParaRPr lang="zh-CN" altLang="en-US"/>
          </a:p>
        </p:txBody>
      </p:sp>
      <p:sp>
        <p:nvSpPr>
          <p:cNvPr id="22199" name="Oval 1719"/>
          <p:cNvSpPr>
            <a:spLocks noChangeAspect="1" noChangeArrowheads="1"/>
          </p:cNvSpPr>
          <p:nvPr/>
        </p:nvSpPr>
        <p:spPr bwMode="auto">
          <a:xfrm>
            <a:off x="1274731" y="5175270"/>
            <a:ext cx="157163" cy="157162"/>
          </a:xfrm>
          <a:prstGeom prst="ellipse">
            <a:avLst/>
          </a:prstGeom>
          <a:noFill/>
          <a:ln w="22225">
            <a:solidFill>
              <a:srgbClr val="FF00FF"/>
            </a:solidFill>
            <a:round/>
            <a:headEnd/>
            <a:tailEnd/>
          </a:ln>
        </p:spPr>
        <p:txBody>
          <a:bodyPr/>
          <a:lstStyle/>
          <a:p>
            <a:endParaRPr lang="zh-CN" altLang="en-US"/>
          </a:p>
        </p:txBody>
      </p:sp>
      <p:sp>
        <p:nvSpPr>
          <p:cNvPr id="22200" name="Oval 1720"/>
          <p:cNvSpPr>
            <a:spLocks noChangeAspect="1" noChangeArrowheads="1"/>
          </p:cNvSpPr>
          <p:nvPr/>
        </p:nvSpPr>
        <p:spPr bwMode="auto">
          <a:xfrm>
            <a:off x="1135031" y="4806970"/>
            <a:ext cx="153988" cy="155575"/>
          </a:xfrm>
          <a:prstGeom prst="ellipse">
            <a:avLst/>
          </a:prstGeom>
          <a:noFill/>
          <a:ln w="22225">
            <a:solidFill>
              <a:srgbClr val="FF00FF"/>
            </a:solidFill>
            <a:round/>
            <a:headEnd/>
            <a:tailEnd/>
          </a:ln>
        </p:spPr>
        <p:txBody>
          <a:bodyPr/>
          <a:lstStyle/>
          <a:p>
            <a:endParaRPr lang="zh-CN" altLang="en-US"/>
          </a:p>
        </p:txBody>
      </p:sp>
      <p:sp>
        <p:nvSpPr>
          <p:cNvPr id="22205" name="AutoShape 1725"/>
          <p:cNvSpPr>
            <a:spLocks noChangeAspect="1" noChangeArrowheads="1"/>
          </p:cNvSpPr>
          <p:nvPr/>
        </p:nvSpPr>
        <p:spPr bwMode="auto">
          <a:xfrm>
            <a:off x="3020981" y="1995508"/>
            <a:ext cx="1109663" cy="517525"/>
          </a:xfrm>
          <a:prstGeom prst="wedgeRectCallout">
            <a:avLst>
              <a:gd name="adj1" fmla="val -42204"/>
              <a:gd name="adj2" fmla="val 306782"/>
            </a:avLst>
          </a:prstGeom>
          <a:noFill/>
          <a:ln w="22225">
            <a:solidFill>
              <a:srgbClr val="808000"/>
            </a:solidFill>
            <a:miter lim="800000"/>
            <a:headEnd/>
            <a:tailEnd/>
          </a:ln>
          <a:effectLst/>
        </p:spPr>
        <p:txBody>
          <a:bodyPr lIns="0" tIns="0" rIns="0" bIns="0"/>
          <a:lstStyle/>
          <a:p>
            <a:pPr algn="ctr">
              <a:lnSpc>
                <a:spcPct val="120000"/>
              </a:lnSpc>
              <a:spcBef>
                <a:spcPct val="10000"/>
              </a:spcBef>
              <a:spcAft>
                <a:spcPct val="10000"/>
              </a:spcAft>
            </a:pPr>
            <a:r>
              <a:rPr lang="zh-CN" altLang="en-US" sz="2400" b="1" dirty="0">
                <a:solidFill>
                  <a:srgbClr val="0000FF"/>
                </a:solidFill>
                <a:ea typeface="楷体_GB2312" pitchFamily="49" charset="-122"/>
              </a:rPr>
              <a:t>均值</a:t>
            </a:r>
            <a:r>
              <a:rPr lang="zh-CN" altLang="en-US" sz="2400" b="1" i="1" dirty="0">
                <a:solidFill>
                  <a:srgbClr val="0000FF"/>
                </a:solidFill>
                <a:ea typeface="楷体_GB2312" pitchFamily="49" charset="-122"/>
                <a:sym typeface="Symbol" pitchFamily="18" charset="2"/>
              </a:rPr>
              <a:t></a:t>
            </a:r>
            <a:r>
              <a:rPr lang="en-US" altLang="zh-CN" sz="2400" b="1" baseline="-25000" dirty="0">
                <a:solidFill>
                  <a:srgbClr val="0000FF"/>
                </a:solidFill>
                <a:latin typeface="Times New Roman" pitchFamily="18" charset="0"/>
                <a:ea typeface="楷体_GB2312" pitchFamily="49" charset="-122"/>
                <a:sym typeface="Symbol" pitchFamily="18" charset="2"/>
              </a:rPr>
              <a:t>2</a:t>
            </a:r>
            <a:endParaRPr lang="en-US" altLang="zh-CN" sz="2400" b="1" baseline="-25000" dirty="0">
              <a:solidFill>
                <a:srgbClr val="0000FF"/>
              </a:solidFill>
              <a:latin typeface="Times New Roman" pitchFamily="18" charset="0"/>
              <a:ea typeface="楷体_GB2312" pitchFamily="49" charset="-122"/>
            </a:endParaRPr>
          </a:p>
        </p:txBody>
      </p:sp>
      <p:sp>
        <p:nvSpPr>
          <p:cNvPr id="22206" name="AutoShape 1726"/>
          <p:cNvSpPr>
            <a:spLocks noChangeAspect="1" noChangeArrowheads="1"/>
          </p:cNvSpPr>
          <p:nvPr/>
        </p:nvSpPr>
        <p:spPr bwMode="auto">
          <a:xfrm>
            <a:off x="6497606" y="703283"/>
            <a:ext cx="1109663" cy="517525"/>
          </a:xfrm>
          <a:prstGeom prst="wedgeRectCallout">
            <a:avLst>
              <a:gd name="adj1" fmla="val -19815"/>
              <a:gd name="adj2" fmla="val 234662"/>
            </a:avLst>
          </a:prstGeom>
          <a:noFill/>
          <a:ln w="22225">
            <a:solidFill>
              <a:srgbClr val="808000"/>
            </a:solidFill>
            <a:miter lim="800000"/>
            <a:headEnd/>
            <a:tailEnd/>
          </a:ln>
          <a:effectLst/>
        </p:spPr>
        <p:txBody>
          <a:bodyPr lIns="0" tIns="0" rIns="0" bIns="0"/>
          <a:lstStyle/>
          <a:p>
            <a:pPr algn="ctr">
              <a:lnSpc>
                <a:spcPct val="120000"/>
              </a:lnSpc>
              <a:spcBef>
                <a:spcPct val="10000"/>
              </a:spcBef>
              <a:spcAft>
                <a:spcPct val="10000"/>
              </a:spcAft>
            </a:pPr>
            <a:r>
              <a:rPr lang="zh-CN" altLang="en-US" sz="2400" b="1" dirty="0">
                <a:solidFill>
                  <a:srgbClr val="FF00FF"/>
                </a:solidFill>
                <a:ea typeface="楷体_GB2312" pitchFamily="49" charset="-122"/>
              </a:rPr>
              <a:t>均值</a:t>
            </a:r>
            <a:r>
              <a:rPr lang="zh-CN" altLang="en-US" sz="2400" b="1" i="1" dirty="0">
                <a:solidFill>
                  <a:srgbClr val="FF00FF"/>
                </a:solidFill>
                <a:ea typeface="楷体_GB2312" pitchFamily="49" charset="-122"/>
                <a:sym typeface="Symbol" pitchFamily="18" charset="2"/>
              </a:rPr>
              <a:t></a:t>
            </a:r>
            <a:r>
              <a:rPr lang="en-US" altLang="zh-CN" sz="2400" b="1" baseline="-25000" dirty="0">
                <a:solidFill>
                  <a:srgbClr val="FF00FF"/>
                </a:solidFill>
                <a:latin typeface="Times New Roman" pitchFamily="18" charset="0"/>
                <a:ea typeface="楷体_GB2312" pitchFamily="49" charset="-122"/>
                <a:sym typeface="Symbol" pitchFamily="18" charset="2"/>
              </a:rPr>
              <a:t>1</a:t>
            </a:r>
            <a:endParaRPr lang="en-US" altLang="zh-CN" sz="2400" b="1" baseline="-25000" dirty="0">
              <a:solidFill>
                <a:srgbClr val="FF00FF"/>
              </a:solidFill>
              <a:latin typeface="Times New Roman" pitchFamily="18" charset="0"/>
              <a:ea typeface="楷体_GB2312" pitchFamily="49" charset="-122"/>
            </a:endParaRPr>
          </a:p>
        </p:txBody>
      </p:sp>
      <p:sp>
        <p:nvSpPr>
          <p:cNvPr id="22207" name="Text Box 1727"/>
          <p:cNvSpPr txBox="1">
            <a:spLocks noChangeAspect="1" noChangeArrowheads="1"/>
          </p:cNvSpPr>
          <p:nvPr/>
        </p:nvSpPr>
        <p:spPr bwMode="auto">
          <a:xfrm>
            <a:off x="1282669" y="5843608"/>
            <a:ext cx="7137400" cy="442912"/>
          </a:xfrm>
          <a:prstGeom prst="rect">
            <a:avLst/>
          </a:prstGeom>
          <a:noFill/>
          <a:ln w="9525">
            <a:noFill/>
            <a:miter lim="800000"/>
            <a:headEnd/>
            <a:tailEnd/>
          </a:ln>
        </p:spPr>
        <p:txBody>
          <a:bodyPr lIns="0" tIns="0" rIns="0" bIns="0"/>
          <a:lstStyle/>
          <a:p>
            <a:pPr algn="ctr"/>
            <a:r>
              <a:rPr lang="en-US" altLang="zh-CN" sz="2800" b="1" dirty="0" smtClean="0">
                <a:latin typeface="Times New Roman" pitchFamily="18" charset="0"/>
                <a:ea typeface="楷体_GB2312" pitchFamily="49" charset="-122"/>
              </a:rPr>
              <a:t> </a:t>
            </a:r>
            <a:r>
              <a:rPr lang="zh-CN" altLang="en-US" sz="2800" b="1" dirty="0" smtClean="0">
                <a:latin typeface="Times New Roman" pitchFamily="18" charset="0"/>
                <a:ea typeface="楷体_GB2312" pitchFamily="49" charset="-122"/>
              </a:rPr>
              <a:t>图</a:t>
            </a:r>
            <a:r>
              <a:rPr lang="en-US" altLang="zh-CN" sz="2800" b="1" dirty="0" smtClean="0">
                <a:latin typeface="Times New Roman" pitchFamily="18" charset="0"/>
                <a:ea typeface="楷体_GB2312" pitchFamily="49" charset="-122"/>
              </a:rPr>
              <a:t>2.1  Fisher</a:t>
            </a:r>
            <a:r>
              <a:rPr lang="zh-CN" altLang="en-US" sz="2800" b="1" dirty="0">
                <a:latin typeface="Times New Roman" pitchFamily="18" charset="0"/>
                <a:ea typeface="楷体_GB2312" pitchFamily="49" charset="-122"/>
              </a:rPr>
              <a:t>判别法几何原理示意图</a:t>
            </a:r>
          </a:p>
        </p:txBody>
      </p:sp>
      <p:sp>
        <p:nvSpPr>
          <p:cNvPr id="22208" name="Text Box 1728"/>
          <p:cNvSpPr txBox="1">
            <a:spLocks noChangeAspect="1" noChangeArrowheads="1"/>
          </p:cNvSpPr>
          <p:nvPr/>
        </p:nvSpPr>
        <p:spPr bwMode="auto">
          <a:xfrm>
            <a:off x="8494681" y="5510233"/>
            <a:ext cx="442913" cy="442912"/>
          </a:xfrm>
          <a:prstGeom prst="rect">
            <a:avLst/>
          </a:prstGeom>
          <a:noFill/>
          <a:ln w="9525">
            <a:noFill/>
            <a:miter lim="800000"/>
            <a:headEnd/>
            <a:tailEnd/>
          </a:ln>
        </p:spPr>
        <p:txBody>
          <a:bodyPr lIns="0" tIns="0" rIns="0" bIns="0"/>
          <a:lstStyle/>
          <a:p>
            <a:pPr algn="r"/>
            <a:r>
              <a:rPr lang="en-US" altLang="zh-CN" sz="2400" b="1" i="1" dirty="0">
                <a:latin typeface="Times New Roman" pitchFamily="18" charset="0"/>
                <a:ea typeface="楷体_GB2312" pitchFamily="49" charset="-122"/>
                <a:sym typeface="Symbol" pitchFamily="18" charset="2"/>
              </a:rPr>
              <a:t>x</a:t>
            </a:r>
            <a:r>
              <a:rPr lang="en-US" altLang="zh-CN" sz="2400" b="1" i="1" baseline="-25000" dirty="0">
                <a:latin typeface="Times New Roman" pitchFamily="18" charset="0"/>
                <a:ea typeface="楷体_GB2312" pitchFamily="49" charset="-122"/>
              </a:rPr>
              <a:t>i</a:t>
            </a:r>
            <a:endParaRPr lang="en-US" altLang="zh-CN" sz="2400" b="1" i="1" dirty="0">
              <a:latin typeface="Times New Roman" pitchFamily="18" charset="0"/>
              <a:ea typeface="楷体_GB2312" pitchFamily="49" charset="-122"/>
            </a:endParaRPr>
          </a:p>
        </p:txBody>
      </p:sp>
      <p:sp>
        <p:nvSpPr>
          <p:cNvPr id="22209" name="Text Box 1729"/>
          <p:cNvSpPr txBox="1">
            <a:spLocks noChangeAspect="1" noChangeArrowheads="1"/>
          </p:cNvSpPr>
          <p:nvPr/>
        </p:nvSpPr>
        <p:spPr bwMode="auto">
          <a:xfrm>
            <a:off x="950881" y="776308"/>
            <a:ext cx="442913" cy="442912"/>
          </a:xfrm>
          <a:prstGeom prst="rect">
            <a:avLst/>
          </a:prstGeom>
          <a:noFill/>
          <a:ln w="9525">
            <a:noFill/>
            <a:miter lim="800000"/>
            <a:headEnd/>
            <a:tailEnd/>
          </a:ln>
        </p:spPr>
        <p:txBody>
          <a:bodyPr lIns="0" tIns="0" rIns="0" bIns="0"/>
          <a:lstStyle/>
          <a:p>
            <a:pPr algn="ctr"/>
            <a:r>
              <a:rPr lang="en-US" altLang="zh-CN" sz="2400" b="1" i="1" dirty="0" err="1">
                <a:latin typeface="Times New Roman" pitchFamily="18" charset="0"/>
                <a:ea typeface="楷体_GB2312" pitchFamily="49" charset="-122"/>
                <a:sym typeface="Symbol" pitchFamily="18" charset="2"/>
              </a:rPr>
              <a:t>x</a:t>
            </a:r>
            <a:r>
              <a:rPr lang="en-US" altLang="zh-CN" sz="2400" b="1" i="1" baseline="-25000" dirty="0" err="1">
                <a:latin typeface="Times New Roman" pitchFamily="18" charset="0"/>
                <a:ea typeface="楷体_GB2312" pitchFamily="49" charset="-122"/>
              </a:rPr>
              <a:t>k</a:t>
            </a:r>
            <a:endParaRPr lang="en-US" altLang="zh-CN" sz="2400" b="1" i="1" dirty="0">
              <a:latin typeface="Times New Roman" pitchFamily="18" charset="0"/>
              <a:ea typeface="楷体_GB2312" pitchFamily="49" charset="-122"/>
            </a:endParaRPr>
          </a:p>
        </p:txBody>
      </p:sp>
      <p:sp>
        <p:nvSpPr>
          <p:cNvPr id="22210" name="Text Box 1730"/>
          <p:cNvSpPr txBox="1">
            <a:spLocks noChangeAspect="1" noChangeArrowheads="1"/>
          </p:cNvSpPr>
          <p:nvPr/>
        </p:nvSpPr>
        <p:spPr bwMode="auto">
          <a:xfrm>
            <a:off x="1062006" y="5546745"/>
            <a:ext cx="442913" cy="442912"/>
          </a:xfrm>
          <a:prstGeom prst="rect">
            <a:avLst/>
          </a:prstGeom>
          <a:noFill/>
          <a:ln w="9525">
            <a:noFill/>
            <a:miter lim="800000"/>
            <a:headEnd/>
            <a:tailEnd/>
          </a:ln>
        </p:spPr>
        <p:txBody>
          <a:bodyPr lIns="0" tIns="0" rIns="0" bIns="0"/>
          <a:lstStyle/>
          <a:p>
            <a:pPr algn="ctr"/>
            <a:r>
              <a:rPr lang="en-US" altLang="zh-CN" sz="2400" b="1" i="1">
                <a:latin typeface="Times New Roman" pitchFamily="18" charset="0"/>
                <a:ea typeface="楷体_GB2312" pitchFamily="49" charset="-122"/>
                <a:sym typeface="Symbol" pitchFamily="18" charset="2"/>
              </a:rPr>
              <a:t>0</a:t>
            </a:r>
            <a:endParaRPr lang="en-US" altLang="zh-CN" sz="2400" b="1" i="1">
              <a:latin typeface="Times New Roman" pitchFamily="18" charset="0"/>
              <a:ea typeface="楷体_GB2312" pitchFamily="49" charset="-122"/>
            </a:endParaRPr>
          </a:p>
        </p:txBody>
      </p:sp>
      <p:sp>
        <p:nvSpPr>
          <p:cNvPr id="22211" name="Line 1731"/>
          <p:cNvSpPr>
            <a:spLocks noChangeAspect="1" noChangeShapeType="1"/>
          </p:cNvSpPr>
          <p:nvPr/>
        </p:nvSpPr>
        <p:spPr bwMode="auto">
          <a:xfrm>
            <a:off x="4643438" y="2285992"/>
            <a:ext cx="885825" cy="1884362"/>
          </a:xfrm>
          <a:prstGeom prst="line">
            <a:avLst/>
          </a:prstGeom>
          <a:noFill/>
          <a:ln w="31750">
            <a:solidFill>
              <a:srgbClr val="800000"/>
            </a:solidFill>
            <a:prstDash val="dash"/>
            <a:round/>
            <a:headEnd/>
            <a:tailEnd/>
          </a:ln>
          <a:effectLst/>
        </p:spPr>
        <p:txBody>
          <a:bodyPr/>
          <a:lstStyle/>
          <a:p>
            <a:endParaRPr lang="zh-CN" altLang="en-US"/>
          </a:p>
        </p:txBody>
      </p:sp>
      <p:graphicFrame>
        <p:nvGraphicFramePr>
          <p:cNvPr id="34817" name="Object 1"/>
          <p:cNvGraphicFramePr>
            <a:graphicFrameLocks noChangeAspect="1"/>
          </p:cNvGraphicFramePr>
          <p:nvPr/>
        </p:nvGraphicFramePr>
        <p:xfrm>
          <a:off x="8431213" y="1668463"/>
          <a:ext cx="527050" cy="519112"/>
        </p:xfrm>
        <a:graphic>
          <a:graphicData uri="http://schemas.openxmlformats.org/presentationml/2006/ole">
            <p:oleObj spid="_x0000_s123906" name="Equation" r:id="rId4" imgW="228600" imgH="203040" progId="Equation.DSMT4">
              <p:embed/>
            </p:oleObj>
          </a:graphicData>
        </a:graphic>
      </p:graphicFrame>
      <p:graphicFrame>
        <p:nvGraphicFramePr>
          <p:cNvPr id="34818" name="Object 2"/>
          <p:cNvGraphicFramePr>
            <a:graphicFrameLocks noChangeAspect="1"/>
          </p:cNvGraphicFramePr>
          <p:nvPr/>
        </p:nvGraphicFramePr>
        <p:xfrm>
          <a:off x="193675" y="1636713"/>
          <a:ext cx="439738" cy="582612"/>
        </p:xfrm>
        <a:graphic>
          <a:graphicData uri="http://schemas.openxmlformats.org/presentationml/2006/ole">
            <p:oleObj spid="_x0000_s123907" name="Equation" r:id="rId5" imgW="190440" imgH="228600" progId="Equation.DSMT4">
              <p:embed/>
            </p:oleObj>
          </a:graphicData>
        </a:graphic>
      </p:graphicFrame>
      <p:graphicFrame>
        <p:nvGraphicFramePr>
          <p:cNvPr id="595" name="对象 594"/>
          <p:cNvGraphicFramePr>
            <a:graphicFrameLocks noChangeAspect="1"/>
          </p:cNvGraphicFramePr>
          <p:nvPr/>
        </p:nvGraphicFramePr>
        <p:xfrm>
          <a:off x="4643438" y="2857496"/>
          <a:ext cx="274762" cy="357190"/>
        </p:xfrm>
        <a:graphic>
          <a:graphicData uri="http://schemas.openxmlformats.org/presentationml/2006/ole">
            <p:oleObj spid="_x0000_s123908" name="Equation" r:id="rId6" imgW="126720" imgH="164880" progId="Equation.DSMT4">
              <p:embed/>
            </p:oleObj>
          </a:graphicData>
        </a:graphic>
      </p:graphicFrame>
      <p:graphicFrame>
        <p:nvGraphicFramePr>
          <p:cNvPr id="34821" name="Object 5"/>
          <p:cNvGraphicFramePr>
            <a:graphicFrameLocks noChangeAspect="1"/>
          </p:cNvGraphicFramePr>
          <p:nvPr/>
        </p:nvGraphicFramePr>
        <p:xfrm>
          <a:off x="5143504" y="3857628"/>
          <a:ext cx="285756" cy="455095"/>
        </p:xfrm>
        <a:graphic>
          <a:graphicData uri="http://schemas.openxmlformats.org/presentationml/2006/ole">
            <p:oleObj spid="_x0000_s123909" name="Equation" r:id="rId7" imgW="126720" imgH="203040" progId="Equation.DSMT4">
              <p:embed/>
            </p:oleObj>
          </a:graphicData>
        </a:graphic>
      </p:graphicFrame>
      <p:sp>
        <p:nvSpPr>
          <p:cNvPr id="599" name="AutoShape 1380"/>
          <p:cNvSpPr>
            <a:spLocks noChangeAspect="1" noChangeArrowheads="1"/>
          </p:cNvSpPr>
          <p:nvPr/>
        </p:nvSpPr>
        <p:spPr bwMode="auto">
          <a:xfrm>
            <a:off x="4929190" y="2928934"/>
            <a:ext cx="222250" cy="222250"/>
          </a:xfrm>
          <a:prstGeom prst="diamond">
            <a:avLst/>
          </a:prstGeom>
          <a:solidFill>
            <a:srgbClr val="7030A0"/>
          </a:solidFill>
          <a:ln w="22225">
            <a:solidFill>
              <a:srgbClr val="000000"/>
            </a:solidFill>
            <a:miter lim="800000"/>
            <a:headEnd/>
            <a:tailEnd/>
          </a:ln>
        </p:spPr>
        <p:txBody>
          <a:bodyPr/>
          <a:lstStyle/>
          <a:p>
            <a:endParaRPr lang="zh-CN" altLang="en-US"/>
          </a:p>
        </p:txBody>
      </p:sp>
      <p:graphicFrame>
        <p:nvGraphicFramePr>
          <p:cNvPr id="123910" name="Object 6"/>
          <p:cNvGraphicFramePr>
            <a:graphicFrameLocks noChangeAspect="1"/>
          </p:cNvGraphicFramePr>
          <p:nvPr/>
        </p:nvGraphicFramePr>
        <p:xfrm>
          <a:off x="3443288" y="4686300"/>
          <a:ext cx="400050" cy="512763"/>
        </p:xfrm>
        <a:graphic>
          <a:graphicData uri="http://schemas.openxmlformats.org/presentationml/2006/ole">
            <p:oleObj spid="_x0000_s123910" name="Equation" r:id="rId8" imgW="177480" imgH="228600" progId="Equation.DSMT4">
              <p:embed/>
            </p:oleObj>
          </a:graphicData>
        </a:graphic>
      </p:graphicFrame>
      <p:graphicFrame>
        <p:nvGraphicFramePr>
          <p:cNvPr id="123911" name="Object 7"/>
          <p:cNvGraphicFramePr>
            <a:graphicFrameLocks noChangeAspect="1"/>
          </p:cNvGraphicFramePr>
          <p:nvPr/>
        </p:nvGraphicFramePr>
        <p:xfrm>
          <a:off x="7100888" y="3116263"/>
          <a:ext cx="371475" cy="511175"/>
        </p:xfrm>
        <a:graphic>
          <a:graphicData uri="http://schemas.openxmlformats.org/presentationml/2006/ole">
            <p:oleObj spid="_x0000_s123911" name="Equation" r:id="rId9" imgW="164880" imgH="2286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205"/>
                                        </p:tgtEl>
                                        <p:attrNameLst>
                                          <p:attrName>style.visibility</p:attrName>
                                        </p:attrNameLst>
                                      </p:cBhvr>
                                      <p:to>
                                        <p:strVal val="visible"/>
                                      </p:to>
                                    </p:set>
                                    <p:animEffect transition="in" filter="blinds(horizontal)">
                                      <p:cBhvr>
                                        <p:cTn id="7" dur="500"/>
                                        <p:tgtEl>
                                          <p:spTgt spid="22205"/>
                                        </p:tgtEl>
                                      </p:cBhvr>
                                    </p:animEffect>
                                  </p:childTnLst>
                                </p:cTn>
                              </p:par>
                              <p:par>
                                <p:cTn id="8" presetID="3" presetClass="entr" presetSubtype="10" fill="hold" nodeType="withEffect">
                                  <p:stCondLst>
                                    <p:cond delay="0"/>
                                  </p:stCondLst>
                                  <p:childTnLst>
                                    <p:set>
                                      <p:cBhvr>
                                        <p:cTn id="9" dur="1" fill="hold">
                                          <p:stCondLst>
                                            <p:cond delay="0"/>
                                          </p:stCondLst>
                                        </p:cTn>
                                        <p:tgtEl>
                                          <p:spTgt spid="22214"/>
                                        </p:tgtEl>
                                        <p:attrNameLst>
                                          <p:attrName>style.visibility</p:attrName>
                                        </p:attrNameLst>
                                      </p:cBhvr>
                                      <p:to>
                                        <p:strVal val="visible"/>
                                      </p:to>
                                    </p:set>
                                    <p:animEffect transition="in" filter="blinds(horizontal)">
                                      <p:cBhvr>
                                        <p:cTn id="10" dur="500"/>
                                        <p:tgtEl>
                                          <p:spTgt spid="222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2206"/>
                                        </p:tgtEl>
                                        <p:attrNameLst>
                                          <p:attrName>style.visibility</p:attrName>
                                        </p:attrNameLst>
                                      </p:cBhvr>
                                      <p:to>
                                        <p:strVal val="visible"/>
                                      </p:to>
                                    </p:set>
                                    <p:animEffect transition="in" filter="blinds(horizontal)">
                                      <p:cBhvr>
                                        <p:cTn id="13" dur="500"/>
                                        <p:tgtEl>
                                          <p:spTgt spid="2220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1560"/>
                                        </p:tgtEl>
                                        <p:attrNameLst>
                                          <p:attrName>style.visibility</p:attrName>
                                        </p:attrNameLst>
                                      </p:cBhvr>
                                      <p:to>
                                        <p:strVal val="visible"/>
                                      </p:to>
                                    </p:set>
                                    <p:animEffect transition="in" filter="box(in)">
                                      <p:cBhvr>
                                        <p:cTn id="18" dur="500"/>
                                        <p:tgtEl>
                                          <p:spTgt spid="21560"/>
                                        </p:tgtEl>
                                      </p:cBhvr>
                                    </p:animEffect>
                                  </p:childTnLst>
                                </p:cTn>
                              </p:par>
                              <p:par>
                                <p:cTn id="19" presetID="3" presetClass="entr" presetSubtype="10" fill="hold" nodeType="withEffect">
                                  <p:stCondLst>
                                    <p:cond delay="0"/>
                                  </p:stCondLst>
                                  <p:childTnLst>
                                    <p:set>
                                      <p:cBhvr>
                                        <p:cTn id="20" dur="1" fill="hold">
                                          <p:stCondLst>
                                            <p:cond delay="0"/>
                                          </p:stCondLst>
                                        </p:cTn>
                                        <p:tgtEl>
                                          <p:spTgt spid="34818"/>
                                        </p:tgtEl>
                                        <p:attrNameLst>
                                          <p:attrName>style.visibility</p:attrName>
                                        </p:attrNameLst>
                                      </p:cBhvr>
                                      <p:to>
                                        <p:strVal val="visible"/>
                                      </p:to>
                                    </p:set>
                                    <p:animEffect transition="in" filter="blinds(horizontal)">
                                      <p:cBhvr>
                                        <p:cTn id="21" dur="500"/>
                                        <p:tgtEl>
                                          <p:spTgt spid="34818"/>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22089"/>
                                        </p:tgtEl>
                                        <p:attrNameLst>
                                          <p:attrName>style.visibility</p:attrName>
                                        </p:attrNameLst>
                                      </p:cBhvr>
                                      <p:to>
                                        <p:strVal val="visible"/>
                                      </p:to>
                                    </p:set>
                                    <p:animEffect transition="in" filter="box(in)">
                                      <p:cBhvr>
                                        <p:cTn id="24" dur="500"/>
                                        <p:tgtEl>
                                          <p:spTgt spid="2208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2197"/>
                                        </p:tgtEl>
                                        <p:attrNameLst>
                                          <p:attrName>style.visibility</p:attrName>
                                        </p:attrNameLst>
                                      </p:cBhvr>
                                      <p:to>
                                        <p:strVal val="visible"/>
                                      </p:to>
                                    </p:set>
                                    <p:animEffect transition="in" filter="blinds(horizontal)">
                                      <p:cBhvr>
                                        <p:cTn id="29" dur="500"/>
                                        <p:tgtEl>
                                          <p:spTgt spid="22197"/>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2190"/>
                                        </p:tgtEl>
                                        <p:attrNameLst>
                                          <p:attrName>style.visibility</p:attrName>
                                        </p:attrNameLst>
                                      </p:cBhvr>
                                      <p:to>
                                        <p:strVal val="visible"/>
                                      </p:to>
                                    </p:set>
                                    <p:animEffect transition="in" filter="blinds(horizontal)">
                                      <p:cBhvr>
                                        <p:cTn id="32" dur="500"/>
                                        <p:tgtEl>
                                          <p:spTgt spid="2219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2188"/>
                                        </p:tgtEl>
                                        <p:attrNameLst>
                                          <p:attrName>style.visibility</p:attrName>
                                        </p:attrNameLst>
                                      </p:cBhvr>
                                      <p:to>
                                        <p:strVal val="visible"/>
                                      </p:to>
                                    </p:set>
                                    <p:animEffect transition="in" filter="blinds(horizontal)">
                                      <p:cBhvr>
                                        <p:cTn id="35" dur="500"/>
                                        <p:tgtEl>
                                          <p:spTgt spid="2218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2192"/>
                                        </p:tgtEl>
                                        <p:attrNameLst>
                                          <p:attrName>style.visibility</p:attrName>
                                        </p:attrNameLst>
                                      </p:cBhvr>
                                      <p:to>
                                        <p:strVal val="visible"/>
                                      </p:to>
                                    </p:set>
                                    <p:animEffect transition="in" filter="blinds(horizontal)">
                                      <p:cBhvr>
                                        <p:cTn id="38" dur="500"/>
                                        <p:tgtEl>
                                          <p:spTgt spid="2219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2184"/>
                                        </p:tgtEl>
                                        <p:attrNameLst>
                                          <p:attrName>style.visibility</p:attrName>
                                        </p:attrNameLst>
                                      </p:cBhvr>
                                      <p:to>
                                        <p:strVal val="visible"/>
                                      </p:to>
                                    </p:set>
                                    <p:animEffect transition="in" filter="blinds(horizontal)">
                                      <p:cBhvr>
                                        <p:cTn id="41" dur="500"/>
                                        <p:tgtEl>
                                          <p:spTgt spid="2218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2200"/>
                                        </p:tgtEl>
                                        <p:attrNameLst>
                                          <p:attrName>style.visibility</p:attrName>
                                        </p:attrNameLst>
                                      </p:cBhvr>
                                      <p:to>
                                        <p:strVal val="visible"/>
                                      </p:to>
                                    </p:set>
                                    <p:animEffect transition="in" filter="blinds(horizontal)">
                                      <p:cBhvr>
                                        <p:cTn id="44" dur="500"/>
                                        <p:tgtEl>
                                          <p:spTgt spid="22200"/>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2196"/>
                                        </p:tgtEl>
                                        <p:attrNameLst>
                                          <p:attrName>style.visibility</p:attrName>
                                        </p:attrNameLst>
                                      </p:cBhvr>
                                      <p:to>
                                        <p:strVal val="visible"/>
                                      </p:to>
                                    </p:set>
                                    <p:animEffect transition="in" filter="blinds(horizontal)">
                                      <p:cBhvr>
                                        <p:cTn id="47" dur="500"/>
                                        <p:tgtEl>
                                          <p:spTgt spid="22196"/>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185"/>
                                        </p:tgtEl>
                                        <p:attrNameLst>
                                          <p:attrName>style.visibility</p:attrName>
                                        </p:attrNameLst>
                                      </p:cBhvr>
                                      <p:to>
                                        <p:strVal val="visible"/>
                                      </p:to>
                                    </p:set>
                                    <p:animEffect transition="in" filter="blinds(horizontal)">
                                      <p:cBhvr>
                                        <p:cTn id="50" dur="500"/>
                                        <p:tgtEl>
                                          <p:spTgt spid="22185"/>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2199"/>
                                        </p:tgtEl>
                                        <p:attrNameLst>
                                          <p:attrName>style.visibility</p:attrName>
                                        </p:attrNameLst>
                                      </p:cBhvr>
                                      <p:to>
                                        <p:strVal val="visible"/>
                                      </p:to>
                                    </p:set>
                                    <p:animEffect transition="in" filter="blinds(horizontal)">
                                      <p:cBhvr>
                                        <p:cTn id="53" dur="500"/>
                                        <p:tgtEl>
                                          <p:spTgt spid="22199"/>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2098"/>
                                        </p:tgtEl>
                                        <p:attrNameLst>
                                          <p:attrName>style.visibility</p:attrName>
                                        </p:attrNameLst>
                                      </p:cBhvr>
                                      <p:to>
                                        <p:strVal val="visible"/>
                                      </p:to>
                                    </p:set>
                                    <p:animEffect transition="in" filter="blinds(horizontal)">
                                      <p:cBhvr>
                                        <p:cTn id="56" dur="500"/>
                                        <p:tgtEl>
                                          <p:spTgt spid="22098"/>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2096"/>
                                        </p:tgtEl>
                                        <p:attrNameLst>
                                          <p:attrName>style.visibility</p:attrName>
                                        </p:attrNameLst>
                                      </p:cBhvr>
                                      <p:to>
                                        <p:strVal val="visible"/>
                                      </p:to>
                                    </p:set>
                                    <p:animEffect transition="in" filter="blinds(horizontal)">
                                      <p:cBhvr>
                                        <p:cTn id="59" dur="500"/>
                                        <p:tgtEl>
                                          <p:spTgt spid="22096"/>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2097"/>
                                        </p:tgtEl>
                                        <p:attrNameLst>
                                          <p:attrName>style.visibility</p:attrName>
                                        </p:attrNameLst>
                                      </p:cBhvr>
                                      <p:to>
                                        <p:strVal val="visible"/>
                                      </p:to>
                                    </p:set>
                                    <p:animEffect transition="in" filter="blinds(horizontal)">
                                      <p:cBhvr>
                                        <p:cTn id="62" dur="500"/>
                                        <p:tgtEl>
                                          <p:spTgt spid="2209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21650"/>
                                        </p:tgtEl>
                                        <p:attrNameLst>
                                          <p:attrName>style.visibility</p:attrName>
                                        </p:attrNameLst>
                                      </p:cBhvr>
                                      <p:to>
                                        <p:strVal val="visible"/>
                                      </p:to>
                                    </p:set>
                                    <p:animEffect transition="in" filter="blinds(horizontal)">
                                      <p:cBhvr>
                                        <p:cTn id="67" dur="500"/>
                                        <p:tgtEl>
                                          <p:spTgt spid="21650"/>
                                        </p:tgtEl>
                                      </p:cBhvr>
                                    </p:animEffect>
                                  </p:childTnLst>
                                </p:cTn>
                              </p:par>
                              <p:par>
                                <p:cTn id="68" presetID="3" presetClass="entr" presetSubtype="10" fill="hold" nodeType="withEffect">
                                  <p:stCondLst>
                                    <p:cond delay="0"/>
                                  </p:stCondLst>
                                  <p:childTnLst>
                                    <p:set>
                                      <p:cBhvr>
                                        <p:cTn id="69" dur="1" fill="hold">
                                          <p:stCondLst>
                                            <p:cond delay="0"/>
                                          </p:stCondLst>
                                        </p:cTn>
                                        <p:tgtEl>
                                          <p:spTgt spid="21647"/>
                                        </p:tgtEl>
                                        <p:attrNameLst>
                                          <p:attrName>style.visibility</p:attrName>
                                        </p:attrNameLst>
                                      </p:cBhvr>
                                      <p:to>
                                        <p:strVal val="visible"/>
                                      </p:to>
                                    </p:set>
                                    <p:animEffect transition="in" filter="blinds(horizontal)">
                                      <p:cBhvr>
                                        <p:cTn id="70" dur="500"/>
                                        <p:tgtEl>
                                          <p:spTgt spid="21647"/>
                                        </p:tgtEl>
                                      </p:cBhvr>
                                    </p:animEffect>
                                  </p:childTnLst>
                                </p:cTn>
                              </p:par>
                              <p:par>
                                <p:cTn id="71" presetID="3" presetClass="entr" presetSubtype="10" fill="hold" nodeType="withEffect">
                                  <p:stCondLst>
                                    <p:cond delay="0"/>
                                  </p:stCondLst>
                                  <p:childTnLst>
                                    <p:set>
                                      <p:cBhvr>
                                        <p:cTn id="72" dur="1" fill="hold">
                                          <p:stCondLst>
                                            <p:cond delay="0"/>
                                          </p:stCondLst>
                                        </p:cTn>
                                        <p:tgtEl>
                                          <p:spTgt spid="21644"/>
                                        </p:tgtEl>
                                        <p:attrNameLst>
                                          <p:attrName>style.visibility</p:attrName>
                                        </p:attrNameLst>
                                      </p:cBhvr>
                                      <p:to>
                                        <p:strVal val="visible"/>
                                      </p:to>
                                    </p:set>
                                    <p:animEffect transition="in" filter="blinds(horizontal)">
                                      <p:cBhvr>
                                        <p:cTn id="73" dur="500"/>
                                        <p:tgtEl>
                                          <p:spTgt spid="21644"/>
                                        </p:tgtEl>
                                      </p:cBhvr>
                                    </p:animEffect>
                                  </p:childTnLst>
                                </p:cTn>
                              </p:par>
                              <p:par>
                                <p:cTn id="74" presetID="3" presetClass="entr" presetSubtype="10" fill="hold" nodeType="withEffect">
                                  <p:stCondLst>
                                    <p:cond delay="0"/>
                                  </p:stCondLst>
                                  <p:childTnLst>
                                    <p:set>
                                      <p:cBhvr>
                                        <p:cTn id="75" dur="1" fill="hold">
                                          <p:stCondLst>
                                            <p:cond delay="0"/>
                                          </p:stCondLst>
                                        </p:cTn>
                                        <p:tgtEl>
                                          <p:spTgt spid="21641"/>
                                        </p:tgtEl>
                                        <p:attrNameLst>
                                          <p:attrName>style.visibility</p:attrName>
                                        </p:attrNameLst>
                                      </p:cBhvr>
                                      <p:to>
                                        <p:strVal val="visible"/>
                                      </p:to>
                                    </p:set>
                                    <p:animEffect transition="in" filter="blinds(horizontal)">
                                      <p:cBhvr>
                                        <p:cTn id="76" dur="500"/>
                                        <p:tgtEl>
                                          <p:spTgt spid="21641"/>
                                        </p:tgtEl>
                                      </p:cBhvr>
                                    </p:animEffect>
                                  </p:childTnLst>
                                </p:cTn>
                              </p:par>
                              <p:par>
                                <p:cTn id="77" presetID="3" presetClass="entr" presetSubtype="10" fill="hold" nodeType="withEffect">
                                  <p:stCondLst>
                                    <p:cond delay="0"/>
                                  </p:stCondLst>
                                  <p:childTnLst>
                                    <p:set>
                                      <p:cBhvr>
                                        <p:cTn id="78" dur="1" fill="hold">
                                          <p:stCondLst>
                                            <p:cond delay="0"/>
                                          </p:stCondLst>
                                        </p:cTn>
                                        <p:tgtEl>
                                          <p:spTgt spid="34845"/>
                                        </p:tgtEl>
                                        <p:attrNameLst>
                                          <p:attrName>style.visibility</p:attrName>
                                        </p:attrNameLst>
                                      </p:cBhvr>
                                      <p:to>
                                        <p:strVal val="visible"/>
                                      </p:to>
                                    </p:set>
                                    <p:animEffect transition="in" filter="blinds(horizontal)">
                                      <p:cBhvr>
                                        <p:cTn id="79" dur="500"/>
                                        <p:tgtEl>
                                          <p:spTgt spid="34845"/>
                                        </p:tgtEl>
                                      </p:cBhvr>
                                    </p:animEffect>
                                  </p:childTnLst>
                                </p:cTn>
                              </p:par>
                              <p:par>
                                <p:cTn id="80" presetID="3" presetClass="entr" presetSubtype="10" fill="hold" nodeType="withEffect">
                                  <p:stCondLst>
                                    <p:cond delay="0"/>
                                  </p:stCondLst>
                                  <p:childTnLst>
                                    <p:set>
                                      <p:cBhvr>
                                        <p:cTn id="81" dur="1" fill="hold">
                                          <p:stCondLst>
                                            <p:cond delay="0"/>
                                          </p:stCondLst>
                                        </p:cTn>
                                        <p:tgtEl>
                                          <p:spTgt spid="21638"/>
                                        </p:tgtEl>
                                        <p:attrNameLst>
                                          <p:attrName>style.visibility</p:attrName>
                                        </p:attrNameLst>
                                      </p:cBhvr>
                                      <p:to>
                                        <p:strVal val="visible"/>
                                      </p:to>
                                    </p:set>
                                    <p:animEffect transition="in" filter="blinds(horizontal)">
                                      <p:cBhvr>
                                        <p:cTn id="82" dur="500"/>
                                        <p:tgtEl>
                                          <p:spTgt spid="21638"/>
                                        </p:tgtEl>
                                      </p:cBhvr>
                                    </p:animEffect>
                                  </p:childTnLst>
                                </p:cTn>
                              </p:par>
                              <p:par>
                                <p:cTn id="83" presetID="3" presetClass="entr" presetSubtype="10" fill="hold" nodeType="withEffect">
                                  <p:stCondLst>
                                    <p:cond delay="0"/>
                                  </p:stCondLst>
                                  <p:childTnLst>
                                    <p:set>
                                      <p:cBhvr>
                                        <p:cTn id="84" dur="1" fill="hold">
                                          <p:stCondLst>
                                            <p:cond delay="0"/>
                                          </p:stCondLst>
                                        </p:cTn>
                                        <p:tgtEl>
                                          <p:spTgt spid="34846"/>
                                        </p:tgtEl>
                                        <p:attrNameLst>
                                          <p:attrName>style.visibility</p:attrName>
                                        </p:attrNameLst>
                                      </p:cBhvr>
                                      <p:to>
                                        <p:strVal val="visible"/>
                                      </p:to>
                                    </p:set>
                                    <p:animEffect transition="in" filter="blinds(horizontal)">
                                      <p:cBhvr>
                                        <p:cTn id="85" dur="500"/>
                                        <p:tgtEl>
                                          <p:spTgt spid="34846"/>
                                        </p:tgtEl>
                                      </p:cBhvr>
                                    </p:animEffect>
                                  </p:childTnLst>
                                </p:cTn>
                              </p:par>
                              <p:par>
                                <p:cTn id="86" presetID="3" presetClass="entr" presetSubtype="10" fill="hold" nodeType="withEffect">
                                  <p:stCondLst>
                                    <p:cond delay="0"/>
                                  </p:stCondLst>
                                  <p:childTnLst>
                                    <p:set>
                                      <p:cBhvr>
                                        <p:cTn id="87" dur="1" fill="hold">
                                          <p:stCondLst>
                                            <p:cond delay="0"/>
                                          </p:stCondLst>
                                        </p:cTn>
                                        <p:tgtEl>
                                          <p:spTgt spid="34847"/>
                                        </p:tgtEl>
                                        <p:attrNameLst>
                                          <p:attrName>style.visibility</p:attrName>
                                        </p:attrNameLst>
                                      </p:cBhvr>
                                      <p:to>
                                        <p:strVal val="visible"/>
                                      </p:to>
                                    </p:set>
                                    <p:animEffect transition="in" filter="blinds(horizontal)">
                                      <p:cBhvr>
                                        <p:cTn id="88" dur="500"/>
                                        <p:tgtEl>
                                          <p:spTgt spid="34847"/>
                                        </p:tgtEl>
                                      </p:cBhvr>
                                    </p:animEffect>
                                  </p:childTnLst>
                                </p:cTn>
                              </p:par>
                              <p:par>
                                <p:cTn id="89" presetID="3" presetClass="entr" presetSubtype="10" fill="hold" nodeType="withEffect">
                                  <p:stCondLst>
                                    <p:cond delay="0"/>
                                  </p:stCondLst>
                                  <p:childTnLst>
                                    <p:set>
                                      <p:cBhvr>
                                        <p:cTn id="90" dur="1" fill="hold">
                                          <p:stCondLst>
                                            <p:cond delay="0"/>
                                          </p:stCondLst>
                                        </p:cTn>
                                        <p:tgtEl>
                                          <p:spTgt spid="21637"/>
                                        </p:tgtEl>
                                        <p:attrNameLst>
                                          <p:attrName>style.visibility</p:attrName>
                                        </p:attrNameLst>
                                      </p:cBhvr>
                                      <p:to>
                                        <p:strVal val="visible"/>
                                      </p:to>
                                    </p:set>
                                    <p:animEffect transition="in" filter="blinds(horizontal)">
                                      <p:cBhvr>
                                        <p:cTn id="91" dur="500"/>
                                        <p:tgtEl>
                                          <p:spTgt spid="21637"/>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22094"/>
                                        </p:tgtEl>
                                        <p:attrNameLst>
                                          <p:attrName>style.visibility</p:attrName>
                                        </p:attrNameLst>
                                      </p:cBhvr>
                                      <p:to>
                                        <p:strVal val="visible"/>
                                      </p:to>
                                    </p:set>
                                    <p:animEffect transition="in" filter="blinds(horizontal)">
                                      <p:cBhvr>
                                        <p:cTn id="94" dur="500"/>
                                        <p:tgtEl>
                                          <p:spTgt spid="22094"/>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22093"/>
                                        </p:tgtEl>
                                        <p:attrNameLst>
                                          <p:attrName>style.visibility</p:attrName>
                                        </p:attrNameLst>
                                      </p:cBhvr>
                                      <p:to>
                                        <p:strVal val="visible"/>
                                      </p:to>
                                    </p:set>
                                    <p:animEffect transition="in" filter="blinds(horizontal)">
                                      <p:cBhvr>
                                        <p:cTn id="97" dur="500"/>
                                        <p:tgtEl>
                                          <p:spTgt spid="22093"/>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22095"/>
                                        </p:tgtEl>
                                        <p:attrNameLst>
                                          <p:attrName>style.visibility</p:attrName>
                                        </p:attrNameLst>
                                      </p:cBhvr>
                                      <p:to>
                                        <p:strVal val="visible"/>
                                      </p:to>
                                    </p:set>
                                    <p:animEffect transition="in" filter="blinds(horizontal)">
                                      <p:cBhvr>
                                        <p:cTn id="100" dur="500"/>
                                        <p:tgtEl>
                                          <p:spTgt spid="22095"/>
                                        </p:tgtEl>
                                      </p:cBhvr>
                                    </p:animEffect>
                                  </p:childTnLst>
                                </p:cTn>
                              </p:par>
                            </p:childTnLst>
                          </p:cTn>
                        </p:par>
                      </p:childTnLst>
                    </p:cTn>
                  </p:par>
                  <p:par>
                    <p:cTn id="101" fill="hold">
                      <p:stCondLst>
                        <p:cond delay="indefinite"/>
                      </p:stCondLst>
                      <p:childTnLst>
                        <p:par>
                          <p:cTn id="102" fill="hold">
                            <p:stCondLst>
                              <p:cond delay="0"/>
                            </p:stCondLst>
                            <p:childTnLst>
                              <p:par>
                                <p:cTn id="103" presetID="4" presetClass="entr" presetSubtype="16" fill="hold" grpId="0" nodeType="clickEffect">
                                  <p:stCondLst>
                                    <p:cond delay="0"/>
                                  </p:stCondLst>
                                  <p:childTnLst>
                                    <p:set>
                                      <p:cBhvr>
                                        <p:cTn id="104" dur="1" fill="hold">
                                          <p:stCondLst>
                                            <p:cond delay="0"/>
                                          </p:stCondLst>
                                        </p:cTn>
                                        <p:tgtEl>
                                          <p:spTgt spid="21559"/>
                                        </p:tgtEl>
                                        <p:attrNameLst>
                                          <p:attrName>style.visibility</p:attrName>
                                        </p:attrNameLst>
                                      </p:cBhvr>
                                      <p:to>
                                        <p:strVal val="visible"/>
                                      </p:to>
                                    </p:set>
                                    <p:animEffect transition="in" filter="box(in)">
                                      <p:cBhvr>
                                        <p:cTn id="105" dur="500"/>
                                        <p:tgtEl>
                                          <p:spTgt spid="21559"/>
                                        </p:tgtEl>
                                      </p:cBhvr>
                                    </p:animEffect>
                                  </p:childTnLst>
                                </p:cTn>
                              </p:par>
                              <p:par>
                                <p:cTn id="106" presetID="3" presetClass="entr" presetSubtype="10" fill="hold" nodeType="withEffect">
                                  <p:stCondLst>
                                    <p:cond delay="0"/>
                                  </p:stCondLst>
                                  <p:childTnLst>
                                    <p:set>
                                      <p:cBhvr>
                                        <p:cTn id="107" dur="1" fill="hold">
                                          <p:stCondLst>
                                            <p:cond delay="0"/>
                                          </p:stCondLst>
                                        </p:cTn>
                                        <p:tgtEl>
                                          <p:spTgt spid="34817"/>
                                        </p:tgtEl>
                                        <p:attrNameLst>
                                          <p:attrName>style.visibility</p:attrName>
                                        </p:attrNameLst>
                                      </p:cBhvr>
                                      <p:to>
                                        <p:strVal val="visible"/>
                                      </p:to>
                                    </p:set>
                                    <p:animEffect transition="in" filter="blinds(horizontal)">
                                      <p:cBhvr>
                                        <p:cTn id="108" dur="500"/>
                                        <p:tgtEl>
                                          <p:spTgt spid="34817"/>
                                        </p:tgtEl>
                                      </p:cBhvr>
                                    </p:animEffect>
                                  </p:childTnLst>
                                </p:cTn>
                              </p:par>
                              <p:par>
                                <p:cTn id="109" presetID="4" presetClass="entr" presetSubtype="16" fill="hold" grpId="0" nodeType="withEffect">
                                  <p:stCondLst>
                                    <p:cond delay="0"/>
                                  </p:stCondLst>
                                  <p:childTnLst>
                                    <p:set>
                                      <p:cBhvr>
                                        <p:cTn id="110" dur="1" fill="hold">
                                          <p:stCondLst>
                                            <p:cond delay="0"/>
                                          </p:stCondLst>
                                        </p:cTn>
                                        <p:tgtEl>
                                          <p:spTgt spid="22088"/>
                                        </p:tgtEl>
                                        <p:attrNameLst>
                                          <p:attrName>style.visibility</p:attrName>
                                        </p:attrNameLst>
                                      </p:cBhvr>
                                      <p:to>
                                        <p:strVal val="visible"/>
                                      </p:to>
                                    </p:set>
                                    <p:animEffect transition="in" filter="box(in)">
                                      <p:cBhvr>
                                        <p:cTn id="111" dur="500"/>
                                        <p:tgtEl>
                                          <p:spTgt spid="22088"/>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21634"/>
                                        </p:tgtEl>
                                        <p:attrNameLst>
                                          <p:attrName>style.visibility</p:attrName>
                                        </p:attrNameLst>
                                      </p:cBhvr>
                                      <p:to>
                                        <p:strVal val="visible"/>
                                      </p:to>
                                    </p:set>
                                    <p:animEffect transition="in" filter="blinds(horizontal)">
                                      <p:cBhvr>
                                        <p:cTn id="116" dur="500"/>
                                        <p:tgtEl>
                                          <p:spTgt spid="21634"/>
                                        </p:tgtEl>
                                      </p:cBhvr>
                                    </p:animEffect>
                                  </p:childTnLst>
                                </p:cTn>
                              </p:par>
                              <p:par>
                                <p:cTn id="117" presetID="3" presetClass="entr" presetSubtype="10" fill="hold" grpId="0" nodeType="withEffect">
                                  <p:stCondLst>
                                    <p:cond delay="0"/>
                                  </p:stCondLst>
                                  <p:childTnLst>
                                    <p:set>
                                      <p:cBhvr>
                                        <p:cTn id="118" dur="1" fill="hold">
                                          <p:stCondLst>
                                            <p:cond delay="0"/>
                                          </p:stCondLst>
                                        </p:cTn>
                                        <p:tgtEl>
                                          <p:spTgt spid="21635"/>
                                        </p:tgtEl>
                                        <p:attrNameLst>
                                          <p:attrName>style.visibility</p:attrName>
                                        </p:attrNameLst>
                                      </p:cBhvr>
                                      <p:to>
                                        <p:strVal val="visible"/>
                                      </p:to>
                                    </p:set>
                                    <p:animEffect transition="in" filter="blinds(horizontal)">
                                      <p:cBhvr>
                                        <p:cTn id="119" dur="500"/>
                                        <p:tgtEl>
                                          <p:spTgt spid="21635"/>
                                        </p:tgtEl>
                                      </p:cBhvr>
                                    </p:animEffect>
                                  </p:childTnLst>
                                </p:cTn>
                              </p:par>
                              <p:par>
                                <p:cTn id="120" presetID="3" presetClass="entr" presetSubtype="10" fill="hold" grpId="0" nodeType="withEffect">
                                  <p:stCondLst>
                                    <p:cond delay="0"/>
                                  </p:stCondLst>
                                  <p:childTnLst>
                                    <p:set>
                                      <p:cBhvr>
                                        <p:cTn id="121" dur="1" fill="hold">
                                          <p:stCondLst>
                                            <p:cond delay="0"/>
                                          </p:stCondLst>
                                        </p:cTn>
                                        <p:tgtEl>
                                          <p:spTgt spid="21636"/>
                                        </p:tgtEl>
                                        <p:attrNameLst>
                                          <p:attrName>style.visibility</p:attrName>
                                        </p:attrNameLst>
                                      </p:cBhvr>
                                      <p:to>
                                        <p:strVal val="visible"/>
                                      </p:to>
                                    </p:set>
                                    <p:animEffect transition="in" filter="blinds(horizontal)">
                                      <p:cBhvr>
                                        <p:cTn id="122" dur="500"/>
                                        <p:tgtEl>
                                          <p:spTgt spid="21636"/>
                                        </p:tgtEl>
                                      </p:cBhvr>
                                    </p:animEffect>
                                  </p:childTnLst>
                                </p:cTn>
                              </p:par>
                              <p:par>
                                <p:cTn id="123" presetID="3" presetClass="entr" presetSubtype="10" fill="hold" nodeType="withEffect">
                                  <p:stCondLst>
                                    <p:cond delay="0"/>
                                  </p:stCondLst>
                                  <p:childTnLst>
                                    <p:set>
                                      <p:cBhvr>
                                        <p:cTn id="124" dur="1" fill="hold">
                                          <p:stCondLst>
                                            <p:cond delay="0"/>
                                          </p:stCondLst>
                                        </p:cTn>
                                        <p:tgtEl>
                                          <p:spTgt spid="22222"/>
                                        </p:tgtEl>
                                        <p:attrNameLst>
                                          <p:attrName>style.visibility</p:attrName>
                                        </p:attrNameLst>
                                      </p:cBhvr>
                                      <p:to>
                                        <p:strVal val="visible"/>
                                      </p:to>
                                    </p:set>
                                    <p:animEffect transition="in" filter="blinds(horizontal)">
                                      <p:cBhvr>
                                        <p:cTn id="125" dur="500"/>
                                        <p:tgtEl>
                                          <p:spTgt spid="22222"/>
                                        </p:tgtEl>
                                      </p:cBhvr>
                                    </p:animEffect>
                                  </p:childTnLst>
                                </p:cTn>
                              </p:par>
                              <p:par>
                                <p:cTn id="126" presetID="3" presetClass="entr" presetSubtype="10" fill="hold" nodeType="withEffect">
                                  <p:stCondLst>
                                    <p:cond delay="0"/>
                                  </p:stCondLst>
                                  <p:childTnLst>
                                    <p:set>
                                      <p:cBhvr>
                                        <p:cTn id="127" dur="1" fill="hold">
                                          <p:stCondLst>
                                            <p:cond delay="0"/>
                                          </p:stCondLst>
                                        </p:cTn>
                                        <p:tgtEl>
                                          <p:spTgt spid="22224"/>
                                        </p:tgtEl>
                                        <p:attrNameLst>
                                          <p:attrName>style.visibility</p:attrName>
                                        </p:attrNameLst>
                                      </p:cBhvr>
                                      <p:to>
                                        <p:strVal val="visible"/>
                                      </p:to>
                                    </p:set>
                                    <p:animEffect transition="in" filter="blinds(horizontal)">
                                      <p:cBhvr>
                                        <p:cTn id="128" dur="500"/>
                                        <p:tgtEl>
                                          <p:spTgt spid="22224"/>
                                        </p:tgtEl>
                                      </p:cBhvr>
                                    </p:animEffect>
                                  </p:childTnLst>
                                </p:cTn>
                              </p:par>
                              <p:par>
                                <p:cTn id="129" presetID="3" presetClass="entr" presetSubtype="10" fill="hold" nodeType="withEffect">
                                  <p:stCondLst>
                                    <p:cond delay="0"/>
                                  </p:stCondLst>
                                  <p:childTnLst>
                                    <p:set>
                                      <p:cBhvr>
                                        <p:cTn id="130" dur="1" fill="hold">
                                          <p:stCondLst>
                                            <p:cond delay="0"/>
                                          </p:stCondLst>
                                        </p:cTn>
                                        <p:tgtEl>
                                          <p:spTgt spid="22231"/>
                                        </p:tgtEl>
                                        <p:attrNameLst>
                                          <p:attrName>style.visibility</p:attrName>
                                        </p:attrNameLst>
                                      </p:cBhvr>
                                      <p:to>
                                        <p:strVal val="visible"/>
                                      </p:to>
                                    </p:set>
                                    <p:animEffect transition="in" filter="blinds(horizontal)">
                                      <p:cBhvr>
                                        <p:cTn id="131" dur="500"/>
                                        <p:tgtEl>
                                          <p:spTgt spid="22231"/>
                                        </p:tgtEl>
                                      </p:cBhvr>
                                    </p:animEffect>
                                  </p:childTnLst>
                                </p:cTn>
                              </p:par>
                              <p:par>
                                <p:cTn id="132" presetID="3" presetClass="entr" presetSubtype="10" fill="hold" nodeType="withEffect">
                                  <p:stCondLst>
                                    <p:cond delay="0"/>
                                  </p:stCondLst>
                                  <p:childTnLst>
                                    <p:set>
                                      <p:cBhvr>
                                        <p:cTn id="133" dur="1" fill="hold">
                                          <p:stCondLst>
                                            <p:cond delay="0"/>
                                          </p:stCondLst>
                                        </p:cTn>
                                        <p:tgtEl>
                                          <p:spTgt spid="22238"/>
                                        </p:tgtEl>
                                        <p:attrNameLst>
                                          <p:attrName>style.visibility</p:attrName>
                                        </p:attrNameLst>
                                      </p:cBhvr>
                                      <p:to>
                                        <p:strVal val="visible"/>
                                      </p:to>
                                    </p:set>
                                    <p:animEffect transition="in" filter="blinds(horizontal)">
                                      <p:cBhvr>
                                        <p:cTn id="134" dur="500"/>
                                        <p:tgtEl>
                                          <p:spTgt spid="22238"/>
                                        </p:tgtEl>
                                      </p:cBhvr>
                                    </p:animEffect>
                                  </p:childTnLst>
                                </p:cTn>
                              </p:par>
                              <p:par>
                                <p:cTn id="135" presetID="3" presetClass="entr" presetSubtype="10" fill="hold" nodeType="withEffect">
                                  <p:stCondLst>
                                    <p:cond delay="0"/>
                                  </p:stCondLst>
                                  <p:childTnLst>
                                    <p:set>
                                      <p:cBhvr>
                                        <p:cTn id="136" dur="1" fill="hold">
                                          <p:stCondLst>
                                            <p:cond delay="0"/>
                                          </p:stCondLst>
                                        </p:cTn>
                                        <p:tgtEl>
                                          <p:spTgt spid="21541"/>
                                        </p:tgtEl>
                                        <p:attrNameLst>
                                          <p:attrName>style.visibility</p:attrName>
                                        </p:attrNameLst>
                                      </p:cBhvr>
                                      <p:to>
                                        <p:strVal val="visible"/>
                                      </p:to>
                                    </p:set>
                                    <p:animEffect transition="in" filter="blinds(horizontal)">
                                      <p:cBhvr>
                                        <p:cTn id="137" dur="500"/>
                                        <p:tgtEl>
                                          <p:spTgt spid="21541"/>
                                        </p:tgtEl>
                                      </p:cBhvr>
                                    </p:animEffect>
                                  </p:childTnLst>
                                </p:cTn>
                              </p:par>
                              <p:par>
                                <p:cTn id="138" presetID="3" presetClass="entr" presetSubtype="10" fill="hold" nodeType="withEffect">
                                  <p:stCondLst>
                                    <p:cond delay="0"/>
                                  </p:stCondLst>
                                  <p:childTnLst>
                                    <p:set>
                                      <p:cBhvr>
                                        <p:cTn id="139" dur="1" fill="hold">
                                          <p:stCondLst>
                                            <p:cond delay="0"/>
                                          </p:stCondLst>
                                        </p:cTn>
                                        <p:tgtEl>
                                          <p:spTgt spid="21548"/>
                                        </p:tgtEl>
                                        <p:attrNameLst>
                                          <p:attrName>style.visibility</p:attrName>
                                        </p:attrNameLst>
                                      </p:cBhvr>
                                      <p:to>
                                        <p:strVal val="visible"/>
                                      </p:to>
                                    </p:set>
                                    <p:animEffect transition="in" filter="blinds(horizontal)">
                                      <p:cBhvr>
                                        <p:cTn id="140" dur="500"/>
                                        <p:tgtEl>
                                          <p:spTgt spid="21548"/>
                                        </p:tgtEl>
                                      </p:cBhvr>
                                    </p:animEffect>
                                  </p:childTnLst>
                                </p:cTn>
                              </p:par>
                              <p:par>
                                <p:cTn id="141" presetID="3" presetClass="entr" presetSubtype="10" fill="hold" nodeType="withEffect">
                                  <p:stCondLst>
                                    <p:cond delay="0"/>
                                  </p:stCondLst>
                                  <p:childTnLst>
                                    <p:set>
                                      <p:cBhvr>
                                        <p:cTn id="142" dur="1" fill="hold">
                                          <p:stCondLst>
                                            <p:cond delay="0"/>
                                          </p:stCondLst>
                                        </p:cTn>
                                        <p:tgtEl>
                                          <p:spTgt spid="21555"/>
                                        </p:tgtEl>
                                        <p:attrNameLst>
                                          <p:attrName>style.visibility</p:attrName>
                                        </p:attrNameLst>
                                      </p:cBhvr>
                                      <p:to>
                                        <p:strVal val="visible"/>
                                      </p:to>
                                    </p:set>
                                    <p:animEffect transition="in" filter="blinds(horizontal)">
                                      <p:cBhvr>
                                        <p:cTn id="143" dur="500"/>
                                        <p:tgtEl>
                                          <p:spTgt spid="21555"/>
                                        </p:tgtEl>
                                      </p:cBhvr>
                                    </p:animEffect>
                                  </p:childTnLst>
                                </p:cTn>
                              </p:par>
                              <p:par>
                                <p:cTn id="144" presetID="3" presetClass="entr" presetSubtype="10" fill="hold" nodeType="withEffect">
                                  <p:stCondLst>
                                    <p:cond delay="0"/>
                                  </p:stCondLst>
                                  <p:childTnLst>
                                    <p:set>
                                      <p:cBhvr>
                                        <p:cTn id="145" dur="1" fill="hold">
                                          <p:stCondLst>
                                            <p:cond delay="0"/>
                                          </p:stCondLst>
                                        </p:cTn>
                                        <p:tgtEl>
                                          <p:spTgt spid="34824"/>
                                        </p:tgtEl>
                                        <p:attrNameLst>
                                          <p:attrName>style.visibility</p:attrName>
                                        </p:attrNameLst>
                                      </p:cBhvr>
                                      <p:to>
                                        <p:strVal val="visible"/>
                                      </p:to>
                                    </p:set>
                                    <p:animEffect transition="in" filter="blinds(horizontal)">
                                      <p:cBhvr>
                                        <p:cTn id="146" dur="500"/>
                                        <p:tgtEl>
                                          <p:spTgt spid="34824"/>
                                        </p:tgtEl>
                                      </p:cBhvr>
                                    </p:animEffect>
                                  </p:childTnLst>
                                </p:cTn>
                              </p:par>
                              <p:par>
                                <p:cTn id="147" presetID="3" presetClass="entr" presetSubtype="10" fill="hold" nodeType="withEffect">
                                  <p:stCondLst>
                                    <p:cond delay="0"/>
                                  </p:stCondLst>
                                  <p:childTnLst>
                                    <p:set>
                                      <p:cBhvr>
                                        <p:cTn id="148" dur="1" fill="hold">
                                          <p:stCondLst>
                                            <p:cond delay="0"/>
                                          </p:stCondLst>
                                        </p:cTn>
                                        <p:tgtEl>
                                          <p:spTgt spid="34831"/>
                                        </p:tgtEl>
                                        <p:attrNameLst>
                                          <p:attrName>style.visibility</p:attrName>
                                        </p:attrNameLst>
                                      </p:cBhvr>
                                      <p:to>
                                        <p:strVal val="visible"/>
                                      </p:to>
                                    </p:set>
                                    <p:animEffect transition="in" filter="blinds(horizontal)">
                                      <p:cBhvr>
                                        <p:cTn id="149" dur="500"/>
                                        <p:tgtEl>
                                          <p:spTgt spid="34831"/>
                                        </p:tgtEl>
                                      </p:cBhvr>
                                    </p:animEffect>
                                  </p:childTnLst>
                                </p:cTn>
                              </p:par>
                              <p:par>
                                <p:cTn id="150" presetID="3" presetClass="entr" presetSubtype="10" fill="hold" nodeType="withEffect">
                                  <p:stCondLst>
                                    <p:cond delay="0"/>
                                  </p:stCondLst>
                                  <p:childTnLst>
                                    <p:set>
                                      <p:cBhvr>
                                        <p:cTn id="151" dur="1" fill="hold">
                                          <p:stCondLst>
                                            <p:cond delay="0"/>
                                          </p:stCondLst>
                                        </p:cTn>
                                        <p:tgtEl>
                                          <p:spTgt spid="34838"/>
                                        </p:tgtEl>
                                        <p:attrNameLst>
                                          <p:attrName>style.visibility</p:attrName>
                                        </p:attrNameLst>
                                      </p:cBhvr>
                                      <p:to>
                                        <p:strVal val="visible"/>
                                      </p:to>
                                    </p:set>
                                    <p:animEffect transition="in" filter="blinds(horizontal)">
                                      <p:cBhvr>
                                        <p:cTn id="152" dur="500"/>
                                        <p:tgtEl>
                                          <p:spTgt spid="34838"/>
                                        </p:tgtEl>
                                      </p:cBhvr>
                                    </p:animEffect>
                                  </p:childTnLst>
                                </p:cTn>
                              </p:par>
                              <p:par>
                                <p:cTn id="153" presetID="3" presetClass="entr" presetSubtype="10" fill="hold" nodeType="withEffect">
                                  <p:stCondLst>
                                    <p:cond delay="0"/>
                                  </p:stCondLst>
                                  <p:childTnLst>
                                    <p:set>
                                      <p:cBhvr>
                                        <p:cTn id="154" dur="1" fill="hold">
                                          <p:stCondLst>
                                            <p:cond delay="0"/>
                                          </p:stCondLst>
                                        </p:cTn>
                                        <p:tgtEl>
                                          <p:spTgt spid="123910"/>
                                        </p:tgtEl>
                                        <p:attrNameLst>
                                          <p:attrName>style.visibility</p:attrName>
                                        </p:attrNameLst>
                                      </p:cBhvr>
                                      <p:to>
                                        <p:strVal val="visible"/>
                                      </p:to>
                                    </p:set>
                                    <p:animEffect transition="in" filter="blinds(horizontal)">
                                      <p:cBhvr>
                                        <p:cTn id="155" dur="500"/>
                                        <p:tgtEl>
                                          <p:spTgt spid="123910"/>
                                        </p:tgtEl>
                                      </p:cBhvr>
                                    </p:animEffect>
                                  </p:childTnLst>
                                </p:cTn>
                              </p:par>
                            </p:childTnLst>
                          </p:cTn>
                        </p:par>
                      </p:childTnLst>
                    </p:cTn>
                  </p:par>
                  <p:par>
                    <p:cTn id="156" fill="hold">
                      <p:stCondLst>
                        <p:cond delay="indefinite"/>
                      </p:stCondLst>
                      <p:childTnLst>
                        <p:par>
                          <p:cTn id="157" fill="hold">
                            <p:stCondLst>
                              <p:cond delay="0"/>
                            </p:stCondLst>
                            <p:childTnLst>
                              <p:par>
                                <p:cTn id="158" presetID="3" presetClass="entr" presetSubtype="10" fill="hold" grpId="0" nodeType="clickEffect">
                                  <p:stCondLst>
                                    <p:cond delay="0"/>
                                  </p:stCondLst>
                                  <p:childTnLst>
                                    <p:set>
                                      <p:cBhvr>
                                        <p:cTn id="159" dur="1" fill="hold">
                                          <p:stCondLst>
                                            <p:cond delay="0"/>
                                          </p:stCondLst>
                                        </p:cTn>
                                        <p:tgtEl>
                                          <p:spTgt spid="21561"/>
                                        </p:tgtEl>
                                        <p:attrNameLst>
                                          <p:attrName>style.visibility</p:attrName>
                                        </p:attrNameLst>
                                      </p:cBhvr>
                                      <p:to>
                                        <p:strVal val="visible"/>
                                      </p:to>
                                    </p:set>
                                    <p:animEffect transition="in" filter="blinds(horizontal)">
                                      <p:cBhvr>
                                        <p:cTn id="160" dur="500"/>
                                        <p:tgtEl>
                                          <p:spTgt spid="21561"/>
                                        </p:tgtEl>
                                      </p:cBhvr>
                                    </p:animEffect>
                                  </p:childTnLst>
                                </p:cTn>
                              </p:par>
                              <p:par>
                                <p:cTn id="161" presetID="3" presetClass="entr" presetSubtype="10" fill="hold" grpId="0" nodeType="withEffect">
                                  <p:stCondLst>
                                    <p:cond delay="0"/>
                                  </p:stCondLst>
                                  <p:childTnLst>
                                    <p:set>
                                      <p:cBhvr>
                                        <p:cTn id="162" dur="1" fill="hold">
                                          <p:stCondLst>
                                            <p:cond delay="0"/>
                                          </p:stCondLst>
                                        </p:cTn>
                                        <p:tgtEl>
                                          <p:spTgt spid="21562"/>
                                        </p:tgtEl>
                                        <p:attrNameLst>
                                          <p:attrName>style.visibility</p:attrName>
                                        </p:attrNameLst>
                                      </p:cBhvr>
                                      <p:to>
                                        <p:strVal val="visible"/>
                                      </p:to>
                                    </p:set>
                                    <p:animEffect transition="in" filter="blinds(horizontal)">
                                      <p:cBhvr>
                                        <p:cTn id="163" dur="500"/>
                                        <p:tgtEl>
                                          <p:spTgt spid="21562"/>
                                        </p:tgtEl>
                                      </p:cBhvr>
                                    </p:animEffect>
                                  </p:childTnLst>
                                </p:cTn>
                              </p:par>
                              <p:par>
                                <p:cTn id="164" presetID="3" presetClass="entr" presetSubtype="10" fill="hold" grpId="0" nodeType="withEffect">
                                  <p:stCondLst>
                                    <p:cond delay="0"/>
                                  </p:stCondLst>
                                  <p:childTnLst>
                                    <p:set>
                                      <p:cBhvr>
                                        <p:cTn id="165" dur="1" fill="hold">
                                          <p:stCondLst>
                                            <p:cond delay="0"/>
                                          </p:stCondLst>
                                        </p:cTn>
                                        <p:tgtEl>
                                          <p:spTgt spid="21633"/>
                                        </p:tgtEl>
                                        <p:attrNameLst>
                                          <p:attrName>style.visibility</p:attrName>
                                        </p:attrNameLst>
                                      </p:cBhvr>
                                      <p:to>
                                        <p:strVal val="visible"/>
                                      </p:to>
                                    </p:set>
                                    <p:animEffect transition="in" filter="blinds(horizontal)">
                                      <p:cBhvr>
                                        <p:cTn id="166" dur="500"/>
                                        <p:tgtEl>
                                          <p:spTgt spid="21633"/>
                                        </p:tgtEl>
                                      </p:cBhvr>
                                    </p:animEffect>
                                  </p:childTnLst>
                                </p:cTn>
                              </p:par>
                              <p:par>
                                <p:cTn id="167" presetID="3" presetClass="entr" presetSubtype="10" fill="hold" grpId="0" nodeType="withEffect">
                                  <p:stCondLst>
                                    <p:cond delay="0"/>
                                  </p:stCondLst>
                                  <p:childTnLst>
                                    <p:set>
                                      <p:cBhvr>
                                        <p:cTn id="168" dur="1" fill="hold">
                                          <p:stCondLst>
                                            <p:cond delay="0"/>
                                          </p:stCondLst>
                                        </p:cTn>
                                        <p:tgtEl>
                                          <p:spTgt spid="21861"/>
                                        </p:tgtEl>
                                        <p:attrNameLst>
                                          <p:attrName>style.visibility</p:attrName>
                                        </p:attrNameLst>
                                      </p:cBhvr>
                                      <p:to>
                                        <p:strVal val="visible"/>
                                      </p:to>
                                    </p:set>
                                    <p:animEffect transition="in" filter="blinds(horizontal)">
                                      <p:cBhvr>
                                        <p:cTn id="169" dur="500"/>
                                        <p:tgtEl>
                                          <p:spTgt spid="21861"/>
                                        </p:tgtEl>
                                      </p:cBhvr>
                                    </p:animEffect>
                                  </p:childTnLst>
                                </p:cTn>
                              </p:par>
                              <p:par>
                                <p:cTn id="170" presetID="3" presetClass="entr" presetSubtype="10" fill="hold" grpId="0" nodeType="withEffect">
                                  <p:stCondLst>
                                    <p:cond delay="0"/>
                                  </p:stCondLst>
                                  <p:childTnLst>
                                    <p:set>
                                      <p:cBhvr>
                                        <p:cTn id="171" dur="1" fill="hold">
                                          <p:stCondLst>
                                            <p:cond delay="0"/>
                                          </p:stCondLst>
                                        </p:cTn>
                                        <p:tgtEl>
                                          <p:spTgt spid="21862"/>
                                        </p:tgtEl>
                                        <p:attrNameLst>
                                          <p:attrName>style.visibility</p:attrName>
                                        </p:attrNameLst>
                                      </p:cBhvr>
                                      <p:to>
                                        <p:strVal val="visible"/>
                                      </p:to>
                                    </p:set>
                                    <p:animEffect transition="in" filter="blinds(horizontal)">
                                      <p:cBhvr>
                                        <p:cTn id="172" dur="500"/>
                                        <p:tgtEl>
                                          <p:spTgt spid="21862"/>
                                        </p:tgtEl>
                                      </p:cBhvr>
                                    </p:animEffect>
                                  </p:childTnLst>
                                </p:cTn>
                              </p:par>
                              <p:par>
                                <p:cTn id="173" presetID="3" presetClass="entr" presetSubtype="10" fill="hold" nodeType="withEffect">
                                  <p:stCondLst>
                                    <p:cond delay="0"/>
                                  </p:stCondLst>
                                  <p:childTnLst>
                                    <p:set>
                                      <p:cBhvr>
                                        <p:cTn id="174" dur="1" fill="hold">
                                          <p:stCondLst>
                                            <p:cond delay="0"/>
                                          </p:stCondLst>
                                        </p:cTn>
                                        <p:tgtEl>
                                          <p:spTgt spid="22217"/>
                                        </p:tgtEl>
                                        <p:attrNameLst>
                                          <p:attrName>style.visibility</p:attrName>
                                        </p:attrNameLst>
                                      </p:cBhvr>
                                      <p:to>
                                        <p:strVal val="visible"/>
                                      </p:to>
                                    </p:set>
                                    <p:animEffect transition="in" filter="blinds(horizontal)">
                                      <p:cBhvr>
                                        <p:cTn id="175" dur="500"/>
                                        <p:tgtEl>
                                          <p:spTgt spid="22217"/>
                                        </p:tgtEl>
                                      </p:cBhvr>
                                    </p:animEffect>
                                  </p:childTnLst>
                                </p:cTn>
                              </p:par>
                              <p:par>
                                <p:cTn id="176" presetID="3" presetClass="entr" presetSubtype="10" fill="hold" grpId="0" nodeType="withEffect">
                                  <p:stCondLst>
                                    <p:cond delay="0"/>
                                  </p:stCondLst>
                                  <p:childTnLst>
                                    <p:set>
                                      <p:cBhvr>
                                        <p:cTn id="177" dur="1" fill="hold">
                                          <p:stCondLst>
                                            <p:cond delay="0"/>
                                          </p:stCondLst>
                                        </p:cTn>
                                        <p:tgtEl>
                                          <p:spTgt spid="21871"/>
                                        </p:tgtEl>
                                        <p:attrNameLst>
                                          <p:attrName>style.visibility</p:attrName>
                                        </p:attrNameLst>
                                      </p:cBhvr>
                                      <p:to>
                                        <p:strVal val="visible"/>
                                      </p:to>
                                    </p:set>
                                    <p:animEffect transition="in" filter="blinds(horizontal)">
                                      <p:cBhvr>
                                        <p:cTn id="178" dur="500"/>
                                        <p:tgtEl>
                                          <p:spTgt spid="21871"/>
                                        </p:tgtEl>
                                      </p:cBhvr>
                                    </p:animEffect>
                                  </p:childTnLst>
                                </p:cTn>
                              </p:par>
                              <p:par>
                                <p:cTn id="179" presetID="3" presetClass="entr" presetSubtype="10" fill="hold" grpId="0" nodeType="withEffect">
                                  <p:stCondLst>
                                    <p:cond delay="0"/>
                                  </p:stCondLst>
                                  <p:childTnLst>
                                    <p:set>
                                      <p:cBhvr>
                                        <p:cTn id="180" dur="1" fill="hold">
                                          <p:stCondLst>
                                            <p:cond delay="0"/>
                                          </p:stCondLst>
                                        </p:cTn>
                                        <p:tgtEl>
                                          <p:spTgt spid="21872"/>
                                        </p:tgtEl>
                                        <p:attrNameLst>
                                          <p:attrName>style.visibility</p:attrName>
                                        </p:attrNameLst>
                                      </p:cBhvr>
                                      <p:to>
                                        <p:strVal val="visible"/>
                                      </p:to>
                                    </p:set>
                                    <p:animEffect transition="in" filter="blinds(horizontal)">
                                      <p:cBhvr>
                                        <p:cTn id="181" dur="500"/>
                                        <p:tgtEl>
                                          <p:spTgt spid="21872"/>
                                        </p:tgtEl>
                                      </p:cBhvr>
                                    </p:animEffect>
                                  </p:childTnLst>
                                </p:cTn>
                              </p:par>
                              <p:par>
                                <p:cTn id="182" presetID="3" presetClass="entr" presetSubtype="10" fill="hold" grpId="0" nodeType="withEffect">
                                  <p:stCondLst>
                                    <p:cond delay="0"/>
                                  </p:stCondLst>
                                  <p:childTnLst>
                                    <p:set>
                                      <p:cBhvr>
                                        <p:cTn id="183" dur="1" fill="hold">
                                          <p:stCondLst>
                                            <p:cond delay="0"/>
                                          </p:stCondLst>
                                        </p:cTn>
                                        <p:tgtEl>
                                          <p:spTgt spid="21873"/>
                                        </p:tgtEl>
                                        <p:attrNameLst>
                                          <p:attrName>style.visibility</p:attrName>
                                        </p:attrNameLst>
                                      </p:cBhvr>
                                      <p:to>
                                        <p:strVal val="visible"/>
                                      </p:to>
                                    </p:set>
                                    <p:animEffect transition="in" filter="blinds(horizontal)">
                                      <p:cBhvr>
                                        <p:cTn id="184" dur="500"/>
                                        <p:tgtEl>
                                          <p:spTgt spid="21873"/>
                                        </p:tgtEl>
                                      </p:cBhvr>
                                    </p:animEffect>
                                  </p:childTnLst>
                                </p:cTn>
                              </p:par>
                              <p:par>
                                <p:cTn id="185" presetID="3" presetClass="entr" presetSubtype="10" fill="hold" nodeType="withEffect">
                                  <p:stCondLst>
                                    <p:cond delay="0"/>
                                  </p:stCondLst>
                                  <p:childTnLst>
                                    <p:set>
                                      <p:cBhvr>
                                        <p:cTn id="186" dur="1" fill="hold">
                                          <p:stCondLst>
                                            <p:cond delay="0"/>
                                          </p:stCondLst>
                                        </p:cTn>
                                        <p:tgtEl>
                                          <p:spTgt spid="22218"/>
                                        </p:tgtEl>
                                        <p:attrNameLst>
                                          <p:attrName>style.visibility</p:attrName>
                                        </p:attrNameLst>
                                      </p:cBhvr>
                                      <p:to>
                                        <p:strVal val="visible"/>
                                      </p:to>
                                    </p:set>
                                    <p:animEffect transition="in" filter="blinds(horizontal)">
                                      <p:cBhvr>
                                        <p:cTn id="187" dur="500"/>
                                        <p:tgtEl>
                                          <p:spTgt spid="22218"/>
                                        </p:tgtEl>
                                      </p:cBhvr>
                                    </p:animEffect>
                                  </p:childTnLst>
                                </p:cTn>
                              </p:par>
                              <p:par>
                                <p:cTn id="188" presetID="3" presetClass="entr" presetSubtype="10" fill="hold" nodeType="withEffect">
                                  <p:stCondLst>
                                    <p:cond delay="0"/>
                                  </p:stCondLst>
                                  <p:childTnLst>
                                    <p:set>
                                      <p:cBhvr>
                                        <p:cTn id="189" dur="1" fill="hold">
                                          <p:stCondLst>
                                            <p:cond delay="0"/>
                                          </p:stCondLst>
                                        </p:cTn>
                                        <p:tgtEl>
                                          <p:spTgt spid="22219"/>
                                        </p:tgtEl>
                                        <p:attrNameLst>
                                          <p:attrName>style.visibility</p:attrName>
                                        </p:attrNameLst>
                                      </p:cBhvr>
                                      <p:to>
                                        <p:strVal val="visible"/>
                                      </p:to>
                                    </p:set>
                                    <p:animEffect transition="in" filter="blinds(horizontal)">
                                      <p:cBhvr>
                                        <p:cTn id="190" dur="500"/>
                                        <p:tgtEl>
                                          <p:spTgt spid="22219"/>
                                        </p:tgtEl>
                                      </p:cBhvr>
                                    </p:animEffect>
                                  </p:childTnLst>
                                </p:cTn>
                              </p:par>
                              <p:par>
                                <p:cTn id="191" presetID="3" presetClass="entr" presetSubtype="10" fill="hold" nodeType="withEffect">
                                  <p:stCondLst>
                                    <p:cond delay="0"/>
                                  </p:stCondLst>
                                  <p:childTnLst>
                                    <p:set>
                                      <p:cBhvr>
                                        <p:cTn id="192" dur="1" fill="hold">
                                          <p:stCondLst>
                                            <p:cond delay="0"/>
                                          </p:stCondLst>
                                        </p:cTn>
                                        <p:tgtEl>
                                          <p:spTgt spid="22220"/>
                                        </p:tgtEl>
                                        <p:attrNameLst>
                                          <p:attrName>style.visibility</p:attrName>
                                        </p:attrNameLst>
                                      </p:cBhvr>
                                      <p:to>
                                        <p:strVal val="visible"/>
                                      </p:to>
                                    </p:set>
                                    <p:animEffect transition="in" filter="blinds(horizontal)">
                                      <p:cBhvr>
                                        <p:cTn id="193" dur="500"/>
                                        <p:tgtEl>
                                          <p:spTgt spid="22220"/>
                                        </p:tgtEl>
                                      </p:cBhvr>
                                    </p:animEffect>
                                  </p:childTnLst>
                                </p:cTn>
                              </p:par>
                              <p:par>
                                <p:cTn id="194" presetID="3" presetClass="entr" presetSubtype="10" fill="hold" nodeType="withEffect">
                                  <p:stCondLst>
                                    <p:cond delay="0"/>
                                  </p:stCondLst>
                                  <p:childTnLst>
                                    <p:set>
                                      <p:cBhvr>
                                        <p:cTn id="195" dur="1" fill="hold">
                                          <p:stCondLst>
                                            <p:cond delay="0"/>
                                          </p:stCondLst>
                                        </p:cTn>
                                        <p:tgtEl>
                                          <p:spTgt spid="22221"/>
                                        </p:tgtEl>
                                        <p:attrNameLst>
                                          <p:attrName>style.visibility</p:attrName>
                                        </p:attrNameLst>
                                      </p:cBhvr>
                                      <p:to>
                                        <p:strVal val="visible"/>
                                      </p:to>
                                    </p:set>
                                    <p:animEffect transition="in" filter="blinds(horizontal)">
                                      <p:cBhvr>
                                        <p:cTn id="196" dur="500"/>
                                        <p:tgtEl>
                                          <p:spTgt spid="22221"/>
                                        </p:tgtEl>
                                      </p:cBhvr>
                                    </p:animEffect>
                                  </p:childTnLst>
                                </p:cTn>
                              </p:par>
                              <p:par>
                                <p:cTn id="197" presetID="3" presetClass="entr" presetSubtype="10" fill="hold" grpId="0" nodeType="withEffect">
                                  <p:stCondLst>
                                    <p:cond delay="0"/>
                                  </p:stCondLst>
                                  <p:childTnLst>
                                    <p:set>
                                      <p:cBhvr>
                                        <p:cTn id="198" dur="1" fill="hold">
                                          <p:stCondLst>
                                            <p:cond delay="0"/>
                                          </p:stCondLst>
                                        </p:cTn>
                                        <p:tgtEl>
                                          <p:spTgt spid="21911"/>
                                        </p:tgtEl>
                                        <p:attrNameLst>
                                          <p:attrName>style.visibility</p:attrName>
                                        </p:attrNameLst>
                                      </p:cBhvr>
                                      <p:to>
                                        <p:strVal val="visible"/>
                                      </p:to>
                                    </p:set>
                                    <p:animEffect transition="in" filter="blinds(horizontal)">
                                      <p:cBhvr>
                                        <p:cTn id="199" dur="500"/>
                                        <p:tgtEl>
                                          <p:spTgt spid="21911"/>
                                        </p:tgtEl>
                                      </p:cBhvr>
                                    </p:animEffect>
                                  </p:childTnLst>
                                </p:cTn>
                              </p:par>
                              <p:par>
                                <p:cTn id="200" presetID="3" presetClass="entr" presetSubtype="10" fill="hold" grpId="0" nodeType="withEffect">
                                  <p:stCondLst>
                                    <p:cond delay="0"/>
                                  </p:stCondLst>
                                  <p:childTnLst>
                                    <p:set>
                                      <p:cBhvr>
                                        <p:cTn id="201" dur="1" fill="hold">
                                          <p:stCondLst>
                                            <p:cond delay="0"/>
                                          </p:stCondLst>
                                        </p:cTn>
                                        <p:tgtEl>
                                          <p:spTgt spid="21912"/>
                                        </p:tgtEl>
                                        <p:attrNameLst>
                                          <p:attrName>style.visibility</p:attrName>
                                        </p:attrNameLst>
                                      </p:cBhvr>
                                      <p:to>
                                        <p:strVal val="visible"/>
                                      </p:to>
                                    </p:set>
                                    <p:animEffect transition="in" filter="blinds(horizontal)">
                                      <p:cBhvr>
                                        <p:cTn id="202" dur="500"/>
                                        <p:tgtEl>
                                          <p:spTgt spid="21912"/>
                                        </p:tgtEl>
                                      </p:cBhvr>
                                    </p:animEffect>
                                  </p:childTnLst>
                                </p:cTn>
                              </p:par>
                              <p:par>
                                <p:cTn id="203" presetID="3" presetClass="entr" presetSubtype="10" fill="hold" grpId="0" nodeType="withEffect">
                                  <p:stCondLst>
                                    <p:cond delay="0"/>
                                  </p:stCondLst>
                                  <p:childTnLst>
                                    <p:set>
                                      <p:cBhvr>
                                        <p:cTn id="204" dur="1" fill="hold">
                                          <p:stCondLst>
                                            <p:cond delay="0"/>
                                          </p:stCondLst>
                                        </p:cTn>
                                        <p:tgtEl>
                                          <p:spTgt spid="21913"/>
                                        </p:tgtEl>
                                        <p:attrNameLst>
                                          <p:attrName>style.visibility</p:attrName>
                                        </p:attrNameLst>
                                      </p:cBhvr>
                                      <p:to>
                                        <p:strVal val="visible"/>
                                      </p:to>
                                    </p:set>
                                    <p:animEffect transition="in" filter="blinds(horizontal)">
                                      <p:cBhvr>
                                        <p:cTn id="205" dur="500"/>
                                        <p:tgtEl>
                                          <p:spTgt spid="21913"/>
                                        </p:tgtEl>
                                      </p:cBhvr>
                                    </p:animEffect>
                                  </p:childTnLst>
                                </p:cTn>
                              </p:par>
                              <p:par>
                                <p:cTn id="206" presetID="3" presetClass="entr" presetSubtype="10" fill="hold" grpId="0" nodeType="withEffect">
                                  <p:stCondLst>
                                    <p:cond delay="0"/>
                                  </p:stCondLst>
                                  <p:childTnLst>
                                    <p:set>
                                      <p:cBhvr>
                                        <p:cTn id="207" dur="1" fill="hold">
                                          <p:stCondLst>
                                            <p:cond delay="0"/>
                                          </p:stCondLst>
                                        </p:cTn>
                                        <p:tgtEl>
                                          <p:spTgt spid="21914"/>
                                        </p:tgtEl>
                                        <p:attrNameLst>
                                          <p:attrName>style.visibility</p:attrName>
                                        </p:attrNameLst>
                                      </p:cBhvr>
                                      <p:to>
                                        <p:strVal val="visible"/>
                                      </p:to>
                                    </p:set>
                                    <p:animEffect transition="in" filter="blinds(horizontal)">
                                      <p:cBhvr>
                                        <p:cTn id="208" dur="500"/>
                                        <p:tgtEl>
                                          <p:spTgt spid="21914"/>
                                        </p:tgtEl>
                                      </p:cBhvr>
                                    </p:animEffect>
                                  </p:childTnLst>
                                </p:cTn>
                              </p:par>
                              <p:par>
                                <p:cTn id="209" presetID="3" presetClass="entr" presetSubtype="10" fill="hold" nodeType="withEffect">
                                  <p:stCondLst>
                                    <p:cond delay="0"/>
                                  </p:stCondLst>
                                  <p:childTnLst>
                                    <p:set>
                                      <p:cBhvr>
                                        <p:cTn id="210" dur="1" fill="hold">
                                          <p:stCondLst>
                                            <p:cond delay="0"/>
                                          </p:stCondLst>
                                        </p:cTn>
                                        <p:tgtEl>
                                          <p:spTgt spid="123911"/>
                                        </p:tgtEl>
                                        <p:attrNameLst>
                                          <p:attrName>style.visibility</p:attrName>
                                        </p:attrNameLst>
                                      </p:cBhvr>
                                      <p:to>
                                        <p:strVal val="visible"/>
                                      </p:to>
                                    </p:set>
                                    <p:animEffect transition="in" filter="blinds(horizontal)">
                                      <p:cBhvr>
                                        <p:cTn id="211" dur="500"/>
                                        <p:tgtEl>
                                          <p:spTgt spid="123911"/>
                                        </p:tgtEl>
                                      </p:cBhvr>
                                    </p:animEffect>
                                  </p:childTnLst>
                                </p:cTn>
                              </p:par>
                              <p:par>
                                <p:cTn id="212" presetID="3" presetClass="entr" presetSubtype="10" fill="hold" nodeType="withEffect">
                                  <p:stCondLst>
                                    <p:cond delay="0"/>
                                  </p:stCondLst>
                                  <p:childTnLst>
                                    <p:set>
                                      <p:cBhvr>
                                        <p:cTn id="213" dur="1" fill="hold">
                                          <p:stCondLst>
                                            <p:cond delay="0"/>
                                          </p:stCondLst>
                                        </p:cTn>
                                        <p:tgtEl>
                                          <p:spTgt spid="21915"/>
                                        </p:tgtEl>
                                        <p:attrNameLst>
                                          <p:attrName>style.visibility</p:attrName>
                                        </p:attrNameLst>
                                      </p:cBhvr>
                                      <p:to>
                                        <p:strVal val="visible"/>
                                      </p:to>
                                    </p:set>
                                    <p:animEffect transition="in" filter="blinds(horizontal)">
                                      <p:cBhvr>
                                        <p:cTn id="214" dur="500"/>
                                        <p:tgtEl>
                                          <p:spTgt spid="21915"/>
                                        </p:tgtEl>
                                      </p:cBhvr>
                                    </p:animEffect>
                                  </p:childTnLst>
                                </p:cTn>
                              </p:par>
                            </p:childTnLst>
                          </p:cTn>
                        </p:par>
                      </p:childTnLst>
                    </p:cTn>
                  </p:par>
                  <p:par>
                    <p:cTn id="215" fill="hold">
                      <p:stCondLst>
                        <p:cond delay="indefinite"/>
                      </p:stCondLst>
                      <p:childTnLst>
                        <p:par>
                          <p:cTn id="216" fill="hold">
                            <p:stCondLst>
                              <p:cond delay="0"/>
                            </p:stCondLst>
                            <p:childTnLst>
                              <p:par>
                                <p:cTn id="217" presetID="4" presetClass="entr" presetSubtype="16" fill="hold" grpId="0" nodeType="clickEffect">
                                  <p:stCondLst>
                                    <p:cond delay="0"/>
                                  </p:stCondLst>
                                  <p:childTnLst>
                                    <p:set>
                                      <p:cBhvr>
                                        <p:cTn id="218" dur="1" fill="hold">
                                          <p:stCondLst>
                                            <p:cond delay="0"/>
                                          </p:stCondLst>
                                        </p:cTn>
                                        <p:tgtEl>
                                          <p:spTgt spid="22211"/>
                                        </p:tgtEl>
                                        <p:attrNameLst>
                                          <p:attrName>style.visibility</p:attrName>
                                        </p:attrNameLst>
                                      </p:cBhvr>
                                      <p:to>
                                        <p:strVal val="visible"/>
                                      </p:to>
                                    </p:set>
                                    <p:animEffect transition="in" filter="box(in)">
                                      <p:cBhvr>
                                        <p:cTn id="219" dur="500"/>
                                        <p:tgtEl>
                                          <p:spTgt spid="22211"/>
                                        </p:tgtEl>
                                      </p:cBhvr>
                                    </p:animEffect>
                                  </p:childTnLst>
                                </p:cTn>
                              </p:par>
                            </p:childTnLst>
                          </p:cTn>
                        </p:par>
                        <p:par>
                          <p:cTn id="220" fill="hold">
                            <p:stCondLst>
                              <p:cond delay="500"/>
                            </p:stCondLst>
                            <p:childTnLst>
                              <p:par>
                                <p:cTn id="221" presetID="3" presetClass="entr" presetSubtype="10" fill="hold" grpId="0" nodeType="afterEffect">
                                  <p:stCondLst>
                                    <p:cond delay="0"/>
                                  </p:stCondLst>
                                  <p:childTnLst>
                                    <p:set>
                                      <p:cBhvr>
                                        <p:cTn id="222" dur="1" fill="hold">
                                          <p:stCondLst>
                                            <p:cond delay="0"/>
                                          </p:stCondLst>
                                        </p:cTn>
                                        <p:tgtEl>
                                          <p:spTgt spid="599"/>
                                        </p:tgtEl>
                                        <p:attrNameLst>
                                          <p:attrName>style.visibility</p:attrName>
                                        </p:attrNameLst>
                                      </p:cBhvr>
                                      <p:to>
                                        <p:strVal val="visible"/>
                                      </p:to>
                                    </p:set>
                                    <p:animEffect transition="in" filter="blinds(horizontal)">
                                      <p:cBhvr>
                                        <p:cTn id="223" dur="500"/>
                                        <p:tgtEl>
                                          <p:spTgt spid="599"/>
                                        </p:tgtEl>
                                      </p:cBhvr>
                                    </p:animEffect>
                                  </p:childTnLst>
                                </p:cTn>
                              </p:par>
                            </p:childTnLst>
                          </p:cTn>
                        </p:par>
                        <p:par>
                          <p:cTn id="224" fill="hold">
                            <p:stCondLst>
                              <p:cond delay="1000"/>
                            </p:stCondLst>
                            <p:childTnLst>
                              <p:par>
                                <p:cTn id="225" presetID="3" presetClass="entr" presetSubtype="10" fill="hold" nodeType="afterEffect">
                                  <p:stCondLst>
                                    <p:cond delay="0"/>
                                  </p:stCondLst>
                                  <p:childTnLst>
                                    <p:set>
                                      <p:cBhvr>
                                        <p:cTn id="226" dur="1" fill="hold">
                                          <p:stCondLst>
                                            <p:cond delay="0"/>
                                          </p:stCondLst>
                                        </p:cTn>
                                        <p:tgtEl>
                                          <p:spTgt spid="595"/>
                                        </p:tgtEl>
                                        <p:attrNameLst>
                                          <p:attrName>style.visibility</p:attrName>
                                        </p:attrNameLst>
                                      </p:cBhvr>
                                      <p:to>
                                        <p:strVal val="visible"/>
                                      </p:to>
                                    </p:set>
                                    <p:animEffect transition="in" filter="blinds(horizontal)">
                                      <p:cBhvr>
                                        <p:cTn id="227" dur="500"/>
                                        <p:tgtEl>
                                          <p:spTgt spid="595"/>
                                        </p:tgtEl>
                                      </p:cBhvr>
                                    </p:animEffect>
                                  </p:childTnLst>
                                </p:cTn>
                              </p:par>
                            </p:childTnLst>
                          </p:cTn>
                        </p:par>
                        <p:par>
                          <p:cTn id="228" fill="hold">
                            <p:stCondLst>
                              <p:cond delay="1500"/>
                            </p:stCondLst>
                            <p:childTnLst>
                              <p:par>
                                <p:cTn id="229" presetID="3" presetClass="entr" presetSubtype="10" fill="hold" grpId="0" nodeType="afterEffect">
                                  <p:stCondLst>
                                    <p:cond delay="0"/>
                                  </p:stCondLst>
                                  <p:childTnLst>
                                    <p:set>
                                      <p:cBhvr>
                                        <p:cTn id="230" dur="1" fill="hold">
                                          <p:stCondLst>
                                            <p:cond delay="0"/>
                                          </p:stCondLst>
                                        </p:cTn>
                                        <p:tgtEl>
                                          <p:spTgt spid="22215"/>
                                        </p:tgtEl>
                                        <p:attrNameLst>
                                          <p:attrName>style.visibility</p:attrName>
                                        </p:attrNameLst>
                                      </p:cBhvr>
                                      <p:to>
                                        <p:strVal val="visible"/>
                                      </p:to>
                                    </p:set>
                                    <p:animEffect transition="in" filter="blinds(horizontal)">
                                      <p:cBhvr>
                                        <p:cTn id="231" dur="500"/>
                                        <p:tgtEl>
                                          <p:spTgt spid="22215"/>
                                        </p:tgtEl>
                                      </p:cBhvr>
                                    </p:animEffect>
                                  </p:childTnLst>
                                </p:cTn>
                              </p:par>
                            </p:childTnLst>
                          </p:cTn>
                        </p:par>
                        <p:par>
                          <p:cTn id="232" fill="hold">
                            <p:stCondLst>
                              <p:cond delay="2000"/>
                            </p:stCondLst>
                            <p:childTnLst>
                              <p:par>
                                <p:cTn id="233" presetID="3" presetClass="entr" presetSubtype="10" fill="hold" nodeType="afterEffect">
                                  <p:stCondLst>
                                    <p:cond delay="0"/>
                                  </p:stCondLst>
                                  <p:childTnLst>
                                    <p:set>
                                      <p:cBhvr>
                                        <p:cTn id="234" dur="1" fill="hold">
                                          <p:stCondLst>
                                            <p:cond delay="0"/>
                                          </p:stCondLst>
                                        </p:cTn>
                                        <p:tgtEl>
                                          <p:spTgt spid="34821"/>
                                        </p:tgtEl>
                                        <p:attrNameLst>
                                          <p:attrName>style.visibility</p:attrName>
                                        </p:attrNameLst>
                                      </p:cBhvr>
                                      <p:to>
                                        <p:strVal val="visible"/>
                                      </p:to>
                                    </p:set>
                                    <p:animEffect transition="in" filter="blinds(horizontal)">
                                      <p:cBhvr>
                                        <p:cTn id="235"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15" grpId="0" animBg="1"/>
      <p:bldP spid="21559" grpId="0" animBg="1"/>
      <p:bldP spid="21560" grpId="0" animBg="1"/>
      <p:bldP spid="21561" grpId="0" animBg="1"/>
      <p:bldP spid="21562" grpId="0" animBg="1"/>
      <p:bldP spid="21633" grpId="0" animBg="1"/>
      <p:bldP spid="21634" grpId="0" animBg="1"/>
      <p:bldP spid="21635" grpId="0" animBg="1"/>
      <p:bldP spid="21636" grpId="0" animBg="1"/>
      <p:bldP spid="21861" grpId="0" animBg="1"/>
      <p:bldP spid="21862" grpId="0" animBg="1"/>
      <p:bldP spid="21871" grpId="0" animBg="1"/>
      <p:bldP spid="21872" grpId="0" animBg="1"/>
      <p:bldP spid="21873" grpId="0" animBg="1"/>
      <p:bldP spid="21911" grpId="0" animBg="1"/>
      <p:bldP spid="21912" grpId="0" animBg="1"/>
      <p:bldP spid="21913" grpId="0" animBg="1"/>
      <p:bldP spid="21914" grpId="0" animBg="1"/>
      <p:bldP spid="22088" grpId="0" animBg="1"/>
      <p:bldP spid="22089" grpId="0" animBg="1"/>
      <p:bldP spid="22093" grpId="0" animBg="1"/>
      <p:bldP spid="22094" grpId="0" animBg="1"/>
      <p:bldP spid="22095" grpId="0" animBg="1"/>
      <p:bldP spid="22096" grpId="0" animBg="1"/>
      <p:bldP spid="22097" grpId="0" animBg="1"/>
      <p:bldP spid="22098" grpId="0" animBg="1"/>
      <p:bldP spid="22184" grpId="0" animBg="1"/>
      <p:bldP spid="22185" grpId="0" animBg="1"/>
      <p:bldP spid="22188" grpId="0" animBg="1"/>
      <p:bldP spid="22190" grpId="0" animBg="1"/>
      <p:bldP spid="22192" grpId="0" animBg="1"/>
      <p:bldP spid="22196" grpId="0" animBg="1"/>
      <p:bldP spid="22197" grpId="0" animBg="1"/>
      <p:bldP spid="22199" grpId="0" animBg="1"/>
      <p:bldP spid="22200" grpId="0" animBg="1"/>
      <p:bldP spid="22205" grpId="0" animBg="1"/>
      <p:bldP spid="22206" grpId="0" animBg="1"/>
      <p:bldP spid="22211" grpId="0" animBg="1"/>
      <p:bldP spid="59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0.jpg"/>
          <p:cNvPicPr>
            <a:picLocks noChangeAspect="1"/>
          </p:cNvPicPr>
          <p:nvPr/>
        </p:nvPicPr>
        <p:blipFill>
          <a:blip r:embed="rId4"/>
          <a:stretch>
            <a:fillRect/>
          </a:stretch>
        </p:blipFill>
        <p:spPr>
          <a:xfrm>
            <a:off x="0" y="0"/>
            <a:ext cx="9144000" cy="6858000"/>
          </a:xfrm>
          <a:prstGeom prst="rect">
            <a:avLst/>
          </a:prstGeom>
        </p:spPr>
      </p:pic>
      <p:sp>
        <p:nvSpPr>
          <p:cNvPr id="22531" name="Rectangle 3"/>
          <p:cNvSpPr>
            <a:spLocks noGrp="1" noChangeArrowheads="1"/>
          </p:cNvSpPr>
          <p:nvPr>
            <p:ph type="body" sz="half" idx="1"/>
          </p:nvPr>
        </p:nvSpPr>
        <p:spPr>
          <a:xfrm>
            <a:off x="0" y="188640"/>
            <a:ext cx="9001125" cy="6480448"/>
          </a:xfrm>
          <a:noFill/>
        </p:spPr>
        <p:txBody>
          <a:bodyPr lIns="18000" tIns="18000" rIns="18000" bIns="18000">
            <a:normAutofit lnSpcReduction="10000"/>
          </a:bodyPr>
          <a:lstStyle/>
          <a:p>
            <a:pPr algn="just">
              <a:buClr>
                <a:schemeClr val="bg1"/>
              </a:buClr>
              <a:buNone/>
            </a:pPr>
            <a:r>
              <a:rPr lang="en-US" altLang="zh-CN" sz="2800" b="1" dirty="0" smtClean="0">
                <a:ea typeface="楷体_GB2312" pitchFamily="49" charset="-122"/>
              </a:rPr>
              <a:t>	</a:t>
            </a:r>
            <a:r>
              <a:rPr lang="zh-CN" altLang="en-US" sz="2800" b="1" dirty="0" smtClean="0">
                <a:ea typeface="楷体_GB2312" pitchFamily="49" charset="-122"/>
              </a:rPr>
              <a:t>设数据阵为</a:t>
            </a:r>
            <a:r>
              <a:rPr lang="en-US" altLang="zh-CN" sz="2800" b="1" i="1" dirty="0" err="1" smtClean="0">
                <a:ea typeface="楷体_GB2312" pitchFamily="49" charset="-122"/>
              </a:rPr>
              <a:t>X</a:t>
            </a:r>
            <a:r>
              <a:rPr lang="en-US" altLang="zh-CN" sz="2800" b="1" dirty="0" err="1" smtClean="0">
                <a:ea typeface="楷体_GB2312" pitchFamily="49" charset="-122"/>
                <a:sym typeface="Symbol" pitchFamily="18" charset="2"/>
              </a:rPr>
              <a:t></a:t>
            </a:r>
            <a:r>
              <a:rPr lang="en-US" altLang="zh-CN" sz="2800" i="1" dirty="0" err="1" smtClean="0">
                <a:ea typeface="楷体_GB2312" pitchFamily="49" charset="-122"/>
              </a:rPr>
              <a:t>R</a:t>
            </a:r>
            <a:r>
              <a:rPr lang="en-US" altLang="zh-CN" sz="2800" i="1" baseline="30000" dirty="0" err="1" smtClean="0">
                <a:ea typeface="楷体_GB2312" pitchFamily="49" charset="-122"/>
              </a:rPr>
              <a:t>m</a:t>
            </a:r>
            <a:r>
              <a:rPr lang="en-US" altLang="zh-CN" sz="2800" b="1" baseline="30000" dirty="0" err="1" smtClean="0">
                <a:ea typeface="楷体_GB2312" pitchFamily="49" charset="-122"/>
                <a:sym typeface="Symbol" pitchFamily="18" charset="2"/>
              </a:rPr>
              <a:t></a:t>
            </a:r>
            <a:r>
              <a:rPr lang="en-US" altLang="zh-CN" sz="2800" i="1" baseline="30000" dirty="0" err="1" smtClean="0">
                <a:ea typeface="楷体_GB2312" pitchFamily="49" charset="-122"/>
              </a:rPr>
              <a:t>N</a:t>
            </a:r>
            <a:r>
              <a:rPr lang="zh-CN" altLang="en-US" sz="2800" b="1" dirty="0" smtClean="0">
                <a:ea typeface="楷体_GB2312" pitchFamily="49" charset="-122"/>
              </a:rPr>
              <a:t>，</a:t>
            </a:r>
            <a:r>
              <a:rPr lang="en-US" altLang="zh-CN" sz="2800" b="1" i="1" dirty="0" smtClean="0">
                <a:ea typeface="楷体_GB2312" pitchFamily="49" charset="-122"/>
                <a:sym typeface="Symbol" pitchFamily="18" charset="2"/>
              </a:rPr>
              <a:t>c</a:t>
            </a:r>
            <a:r>
              <a:rPr lang="en-US" altLang="zh-CN" sz="1600" b="1" dirty="0" smtClean="0">
                <a:latin typeface="Times New Roman" pitchFamily="18" charset="0"/>
                <a:ea typeface="楷体_GB2312" pitchFamily="49" charset="-122"/>
              </a:rPr>
              <a:t>1</a:t>
            </a:r>
            <a:r>
              <a:rPr lang="zh-CN" altLang="en-US" sz="2800" b="1" dirty="0" smtClean="0">
                <a:ea typeface="楷体_GB2312" pitchFamily="49" charset="-122"/>
              </a:rPr>
              <a:t>共有</a:t>
            </a:r>
            <a:r>
              <a:rPr lang="en-US" altLang="zh-CN" sz="2800" b="1" i="1" dirty="0" smtClean="0">
                <a:latin typeface="Times New Roman" pitchFamily="18" charset="0"/>
                <a:ea typeface="楷体_GB2312" pitchFamily="49" charset="-122"/>
              </a:rPr>
              <a:t>N</a:t>
            </a:r>
            <a:r>
              <a:rPr lang="en-US" altLang="zh-CN" sz="1800" b="1" dirty="0" smtClean="0">
                <a:latin typeface="Times New Roman" pitchFamily="18" charset="0"/>
                <a:ea typeface="楷体_GB2312" pitchFamily="49" charset="-122"/>
              </a:rPr>
              <a:t>1</a:t>
            </a:r>
            <a:r>
              <a:rPr lang="zh-CN" altLang="en-US" sz="2800" b="1" dirty="0" smtClean="0">
                <a:ea typeface="楷体_GB2312" pitchFamily="49" charset="-122"/>
              </a:rPr>
              <a:t>个样本，</a:t>
            </a:r>
            <a:r>
              <a:rPr lang="en-US" altLang="zh-CN" sz="2800" b="1" i="1" dirty="0" smtClean="0">
                <a:ea typeface="楷体_GB2312" pitchFamily="49" charset="-122"/>
                <a:sym typeface="Symbol" pitchFamily="18" charset="2"/>
              </a:rPr>
              <a:t>c</a:t>
            </a:r>
            <a:r>
              <a:rPr lang="en-US" altLang="zh-CN" sz="1800" b="1" dirty="0" smtClean="0">
                <a:latin typeface="Times New Roman" pitchFamily="18" charset="0"/>
                <a:ea typeface="楷体_GB2312" pitchFamily="49" charset="-122"/>
              </a:rPr>
              <a:t>2</a:t>
            </a:r>
            <a:r>
              <a:rPr lang="zh-CN" altLang="en-US" sz="2800" b="1" dirty="0" smtClean="0">
                <a:ea typeface="楷体_GB2312" pitchFamily="49" charset="-122"/>
              </a:rPr>
              <a:t>共有</a:t>
            </a:r>
            <a:r>
              <a:rPr lang="en-US" altLang="zh-CN" sz="2800" b="1" i="1" dirty="0" smtClean="0">
                <a:latin typeface="Times New Roman" pitchFamily="18" charset="0"/>
                <a:ea typeface="楷体_GB2312" pitchFamily="49" charset="-122"/>
              </a:rPr>
              <a:t>N</a:t>
            </a:r>
            <a:r>
              <a:rPr lang="en-US" altLang="zh-CN" sz="1800" b="1" dirty="0" smtClean="0">
                <a:latin typeface="Times New Roman" pitchFamily="18" charset="0"/>
                <a:ea typeface="楷体_GB2312" pitchFamily="49" charset="-122"/>
              </a:rPr>
              <a:t>2</a:t>
            </a:r>
            <a:r>
              <a:rPr lang="zh-CN" altLang="en-US" sz="2800" b="1" dirty="0" smtClean="0">
                <a:ea typeface="楷体_GB2312" pitchFamily="49" charset="-122"/>
              </a:rPr>
              <a:t>个样本，</a:t>
            </a:r>
            <a:r>
              <a:rPr lang="en-US" altLang="zh-CN" sz="2800" b="1" i="1" dirty="0" smtClean="0">
                <a:latin typeface="Times New Roman" pitchFamily="18" charset="0"/>
                <a:ea typeface="楷体_GB2312" pitchFamily="49" charset="-122"/>
              </a:rPr>
              <a:t>N</a:t>
            </a:r>
            <a:r>
              <a:rPr lang="en-US" altLang="zh-CN" sz="2800" b="1" dirty="0" smtClean="0">
                <a:latin typeface="Times New Roman" pitchFamily="18" charset="0"/>
                <a:ea typeface="楷体_GB2312" pitchFamily="49" charset="-122"/>
              </a:rPr>
              <a:t>=</a:t>
            </a:r>
            <a:r>
              <a:rPr lang="en-US" altLang="zh-CN" sz="2800" b="1" i="1" dirty="0" smtClean="0">
                <a:latin typeface="Times New Roman" pitchFamily="18" charset="0"/>
                <a:ea typeface="楷体_GB2312" pitchFamily="49" charset="-122"/>
              </a:rPr>
              <a:t>N</a:t>
            </a:r>
            <a:r>
              <a:rPr lang="en-US" altLang="zh-CN" sz="1800" b="1" dirty="0" smtClean="0">
                <a:latin typeface="Times New Roman" pitchFamily="18" charset="0"/>
                <a:ea typeface="楷体_GB2312" pitchFamily="49" charset="-122"/>
              </a:rPr>
              <a:t>1</a:t>
            </a:r>
            <a:r>
              <a:rPr lang="en-US" altLang="zh-CN" sz="2800" b="1" dirty="0" smtClean="0">
                <a:latin typeface="Times New Roman" pitchFamily="18" charset="0"/>
                <a:ea typeface="楷体_GB2312" pitchFamily="49" charset="-122"/>
              </a:rPr>
              <a:t>+</a:t>
            </a:r>
            <a:r>
              <a:rPr lang="en-US" altLang="zh-CN" sz="2800" b="1" i="1" dirty="0" smtClean="0">
                <a:latin typeface="Times New Roman" pitchFamily="18" charset="0"/>
                <a:ea typeface="楷体_GB2312" pitchFamily="49" charset="-122"/>
              </a:rPr>
              <a:t>N</a:t>
            </a:r>
            <a:r>
              <a:rPr lang="en-US" altLang="zh-CN" sz="1800" b="1" dirty="0" smtClean="0">
                <a:latin typeface="Times New Roman" pitchFamily="18" charset="0"/>
                <a:ea typeface="楷体_GB2312" pitchFamily="49" charset="-122"/>
              </a:rPr>
              <a:t>2</a:t>
            </a:r>
            <a:r>
              <a:rPr lang="zh-CN" altLang="en-US" sz="2800" b="1" dirty="0" smtClean="0">
                <a:ea typeface="楷体_GB2312" pitchFamily="49" charset="-122"/>
              </a:rPr>
              <a:t>。</a:t>
            </a:r>
          </a:p>
          <a:p>
            <a:pPr algn="just">
              <a:buClr>
                <a:schemeClr val="bg1"/>
              </a:buClr>
              <a:buNone/>
            </a:pPr>
            <a:r>
              <a:rPr lang="en-US" altLang="zh-CN" sz="2800" b="1" dirty="0" smtClean="0">
                <a:latin typeface="Times New Roman" pitchFamily="18" charset="0"/>
                <a:ea typeface="楷体_GB2312" pitchFamily="49" charset="-122"/>
              </a:rPr>
              <a:t>	</a:t>
            </a:r>
            <a:r>
              <a:rPr lang="zh-CN" altLang="en-US" sz="2800" b="1" dirty="0" smtClean="0">
                <a:latin typeface="Times New Roman" pitchFamily="18" charset="0"/>
                <a:ea typeface="楷体_GB2312" pitchFamily="49" charset="-122"/>
              </a:rPr>
              <a:t>投影前</a:t>
            </a:r>
            <a:r>
              <a:rPr lang="en-US" altLang="zh-CN" sz="2800" b="1" i="1" dirty="0" smtClean="0">
                <a:ea typeface="楷体_GB2312" pitchFamily="49" charset="-122"/>
                <a:sym typeface="Symbol" pitchFamily="18" charset="2"/>
              </a:rPr>
              <a:t>c</a:t>
            </a:r>
            <a:r>
              <a:rPr lang="en-US" altLang="zh-CN" sz="1600" b="1" dirty="0" smtClean="0">
                <a:latin typeface="Times New Roman" pitchFamily="18" charset="0"/>
                <a:ea typeface="楷体_GB2312" pitchFamily="49" charset="-122"/>
              </a:rPr>
              <a:t>1</a:t>
            </a:r>
            <a:r>
              <a:rPr lang="zh-CN" altLang="en-US" sz="1600" b="1" dirty="0" smtClean="0">
                <a:latin typeface="Times New Roman" pitchFamily="18" charset="0"/>
                <a:ea typeface="楷体_GB2312" pitchFamily="49" charset="-122"/>
              </a:rPr>
              <a:t>、</a:t>
            </a:r>
            <a:r>
              <a:rPr lang="en-US" altLang="zh-CN" sz="2800" b="1" i="1" dirty="0" smtClean="0">
                <a:ea typeface="楷体_GB2312" pitchFamily="49" charset="-122"/>
                <a:sym typeface="Symbol" pitchFamily="18" charset="2"/>
              </a:rPr>
              <a:t> c</a:t>
            </a:r>
            <a:r>
              <a:rPr lang="en-US" altLang="zh-CN" sz="1600" b="1" i="1" dirty="0" smtClean="0">
                <a:latin typeface="Times New Roman" pitchFamily="18" charset="0"/>
                <a:ea typeface="楷体_GB2312" pitchFamily="49" charset="-122"/>
                <a:sym typeface="Symbol" pitchFamily="18" charset="2"/>
              </a:rPr>
              <a:t>2</a:t>
            </a:r>
            <a:r>
              <a:rPr lang="zh-CN" altLang="en-US" sz="2800" b="1" dirty="0" smtClean="0">
                <a:latin typeface="Times New Roman" pitchFamily="18" charset="0"/>
                <a:ea typeface="楷体_GB2312" pitchFamily="49" charset="-122"/>
              </a:rPr>
              <a:t>的均值向量以及样本总体的均值向量为</a:t>
            </a:r>
          </a:p>
          <a:p>
            <a:pPr algn="just"/>
            <a:endParaRPr lang="en-US" altLang="zh-CN" sz="2800" b="1" dirty="0">
              <a:ea typeface="楷体_GB2312" pitchFamily="49" charset="-122"/>
            </a:endParaRPr>
          </a:p>
          <a:p>
            <a:pPr algn="just"/>
            <a:endParaRPr lang="en-US" altLang="zh-CN" sz="2800" b="1" dirty="0">
              <a:ea typeface="楷体_GB2312" pitchFamily="49" charset="-122"/>
            </a:endParaRPr>
          </a:p>
          <a:p>
            <a:pPr algn="just"/>
            <a:endParaRPr lang="en-US" altLang="zh-CN" sz="2800" b="1" dirty="0">
              <a:ea typeface="楷体_GB2312" pitchFamily="49" charset="-122"/>
            </a:endParaRPr>
          </a:p>
          <a:p>
            <a:pPr algn="just"/>
            <a:endParaRPr lang="en-US" altLang="zh-CN" sz="2800" b="1" dirty="0">
              <a:ea typeface="楷体_GB2312" pitchFamily="49" charset="-122"/>
            </a:endParaRPr>
          </a:p>
          <a:p>
            <a:pPr algn="just">
              <a:buClr>
                <a:schemeClr val="bg1"/>
              </a:buClr>
              <a:buNone/>
            </a:pPr>
            <a:r>
              <a:rPr lang="en-US" altLang="zh-CN" sz="2800" b="1" dirty="0" smtClean="0">
                <a:ea typeface="楷体_GB2312" pitchFamily="49" charset="-122"/>
              </a:rPr>
              <a:t>	</a:t>
            </a:r>
            <a:r>
              <a:rPr lang="zh-CN" altLang="en-US" sz="2800" b="1" dirty="0" smtClean="0">
                <a:ea typeface="楷体_GB2312" pitchFamily="49" charset="-122"/>
              </a:rPr>
              <a:t>设有一个投影方向</a:t>
            </a:r>
            <a:endParaRPr lang="en-US" altLang="zh-CN" sz="2800" b="1" dirty="0" smtClean="0">
              <a:ea typeface="楷体_GB2312" pitchFamily="49" charset="-122"/>
            </a:endParaRPr>
          </a:p>
          <a:p>
            <a:pPr algn="just">
              <a:buFontTx/>
              <a:buNone/>
            </a:pPr>
            <a:r>
              <a:rPr lang="zh-CN" altLang="en-US" sz="2800" b="1" dirty="0" smtClean="0">
                <a:ea typeface="楷体_GB2312" pitchFamily="49" charset="-122"/>
              </a:rPr>
              <a:t>  投影后的样本的均值向量为</a:t>
            </a:r>
            <a:endParaRPr lang="zh-CN" altLang="en-US" sz="2800" b="1" dirty="0">
              <a:ea typeface="楷体_GB2312" pitchFamily="49" charset="-122"/>
            </a:endParaRPr>
          </a:p>
          <a:p>
            <a:pPr algn="just">
              <a:buFontTx/>
              <a:buNone/>
            </a:pPr>
            <a:endParaRPr lang="zh-CN" altLang="en-US" sz="2800" b="1" dirty="0">
              <a:ea typeface="楷体_GB2312" pitchFamily="49" charset="-122"/>
            </a:endParaRPr>
          </a:p>
          <a:p>
            <a:pPr algn="just">
              <a:buFontTx/>
              <a:buNone/>
            </a:pPr>
            <a:endParaRPr lang="zh-CN" altLang="en-US" sz="2800" b="1" dirty="0">
              <a:ea typeface="楷体_GB2312" pitchFamily="49" charset="-122"/>
            </a:endParaRPr>
          </a:p>
          <a:p>
            <a:pPr algn="just">
              <a:buFontTx/>
              <a:buNone/>
            </a:pPr>
            <a:endParaRPr lang="zh-CN" altLang="en-US" sz="2800" b="1" dirty="0">
              <a:ea typeface="楷体_GB2312" pitchFamily="49" charset="-122"/>
            </a:endParaRPr>
          </a:p>
          <a:p>
            <a:pPr algn="just">
              <a:buClr>
                <a:schemeClr val="bg1"/>
              </a:buClr>
              <a:buNone/>
            </a:pPr>
            <a:r>
              <a:rPr lang="en-US" altLang="zh-CN" sz="2800" b="1" dirty="0" smtClean="0">
                <a:ea typeface="楷体_GB2312" pitchFamily="49" charset="-122"/>
              </a:rPr>
              <a:t>	                                                            </a:t>
            </a:r>
            <a:r>
              <a:rPr lang="zh-CN" altLang="en-US" sz="2800" b="1" dirty="0" smtClean="0">
                <a:solidFill>
                  <a:srgbClr val="FF0000"/>
                </a:solidFill>
                <a:ea typeface="楷体_GB2312" pitchFamily="49" charset="-122"/>
              </a:rPr>
              <a:t>这三个数是（</a:t>
            </a:r>
            <a:r>
              <a:rPr lang="zh-CN" altLang="en-US" sz="2800" b="1" dirty="0">
                <a:solidFill>
                  <a:srgbClr val="FF0000"/>
                </a:solidFill>
                <a:ea typeface="楷体_GB2312" pitchFamily="49" charset="-122"/>
              </a:rPr>
              <a:t>标量）</a:t>
            </a:r>
            <a:r>
              <a:rPr lang="zh-CN" altLang="en-US" sz="2800" b="1" dirty="0">
                <a:ea typeface="楷体_GB2312" pitchFamily="49" charset="-122"/>
              </a:rPr>
              <a:t>。</a:t>
            </a:r>
          </a:p>
        </p:txBody>
      </p:sp>
      <p:sp>
        <p:nvSpPr>
          <p:cNvPr id="22533"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2532" name="Object 4"/>
          <p:cNvGraphicFramePr>
            <a:graphicFrameLocks noChangeAspect="1"/>
          </p:cNvGraphicFramePr>
          <p:nvPr/>
        </p:nvGraphicFramePr>
        <p:xfrm>
          <a:off x="1214414" y="4214818"/>
          <a:ext cx="5749938" cy="2281942"/>
        </p:xfrm>
        <a:graphic>
          <a:graphicData uri="http://schemas.openxmlformats.org/presentationml/2006/ole">
            <p:oleObj spid="_x0000_s5122" name="Equation" r:id="rId5" imgW="3593880" imgH="1422360" progId="Equation.DSMT4">
              <p:embed/>
            </p:oleObj>
          </a:graphicData>
        </a:graphic>
      </p:graphicFrame>
      <p:graphicFrame>
        <p:nvGraphicFramePr>
          <p:cNvPr id="22534" name="Object 6"/>
          <p:cNvGraphicFramePr>
            <a:graphicFrameLocks noChangeAspect="1"/>
          </p:cNvGraphicFramePr>
          <p:nvPr>
            <p:ph sz="half" idx="2"/>
          </p:nvPr>
        </p:nvGraphicFramePr>
        <p:xfrm>
          <a:off x="1714480" y="1428736"/>
          <a:ext cx="5214974" cy="1890282"/>
        </p:xfrm>
        <a:graphic>
          <a:graphicData uri="http://schemas.openxmlformats.org/presentationml/2006/ole">
            <p:oleObj spid="_x0000_s5123" name="Equation" r:id="rId6" imgW="3924000" imgH="1422360" progId="Equation.DSMT4">
              <p:embed/>
            </p:oleObj>
          </a:graphicData>
        </a:graphic>
      </p:graphicFrame>
      <p:sp>
        <p:nvSpPr>
          <p:cNvPr id="51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24" name="Object 4"/>
          <p:cNvGraphicFramePr>
            <a:graphicFrameLocks noChangeAspect="1"/>
          </p:cNvGraphicFramePr>
          <p:nvPr/>
        </p:nvGraphicFramePr>
        <p:xfrm>
          <a:off x="3500438" y="3284538"/>
          <a:ext cx="3067050" cy="558800"/>
        </p:xfrm>
        <a:graphic>
          <a:graphicData uri="http://schemas.openxmlformats.org/presentationml/2006/ole">
            <p:oleObj spid="_x0000_s5124" name="Equation" r:id="rId7" imgW="1549080" imgH="279360" progId="Equation.DSMT4">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10.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467544" y="617269"/>
            <a:ext cx="8219256" cy="4097615"/>
          </a:xfrm>
        </p:spPr>
        <p:txBody>
          <a:bodyPr/>
          <a:lstStyle/>
          <a:p>
            <a:r>
              <a:rPr lang="en-US" altLang="zh-CN" dirty="0" smtClean="0"/>
              <a:t>Fisher</a:t>
            </a:r>
            <a:r>
              <a:rPr lang="zh-CN" altLang="en-US" dirty="0" smtClean="0"/>
              <a:t>分类器是通过构造代价函数      实现的。</a:t>
            </a:r>
            <a:endParaRPr lang="en-US" altLang="zh-CN" dirty="0" smtClean="0"/>
          </a:p>
          <a:p>
            <a:endParaRPr lang="en-US" altLang="zh-CN" dirty="0" smtClean="0"/>
          </a:p>
          <a:p>
            <a:endParaRPr lang="en-US" altLang="zh-CN" dirty="0" smtClean="0"/>
          </a:p>
          <a:p>
            <a:endParaRPr lang="en-US" altLang="zh-CN" dirty="0" smtClean="0"/>
          </a:p>
          <a:p>
            <a:r>
              <a:rPr lang="zh-CN" altLang="en-US" dirty="0" smtClean="0"/>
              <a:t>使        取最大值得那个方向就是最佳投影方向。</a:t>
            </a:r>
            <a:endParaRPr lang="en-US" altLang="zh-CN" dirty="0" smtClean="0"/>
          </a:p>
          <a:p>
            <a:endParaRPr lang="en-US" altLang="zh-CN" dirty="0" smtClean="0"/>
          </a:p>
          <a:p>
            <a:endParaRPr lang="en-US" altLang="zh-CN" dirty="0" smtClean="0"/>
          </a:p>
          <a:p>
            <a:endParaRPr lang="en-US" altLang="zh-CN" dirty="0" smtClean="0"/>
          </a:p>
        </p:txBody>
      </p:sp>
      <p:graphicFrame>
        <p:nvGraphicFramePr>
          <p:cNvPr id="114691" name="Object 3"/>
          <p:cNvGraphicFramePr>
            <a:graphicFrameLocks noChangeAspect="1"/>
          </p:cNvGraphicFramePr>
          <p:nvPr/>
        </p:nvGraphicFramePr>
        <p:xfrm>
          <a:off x="2089150" y="2116138"/>
          <a:ext cx="4930775" cy="884237"/>
        </p:xfrm>
        <a:graphic>
          <a:graphicData uri="http://schemas.openxmlformats.org/presentationml/2006/ole">
            <p:oleObj spid="_x0000_s126978" name="Equation" r:id="rId4" imgW="2336760" imgH="419040" progId="Equation.DSMT4">
              <p:embed/>
            </p:oleObj>
          </a:graphicData>
        </a:graphic>
      </p:graphicFrame>
      <p:graphicFrame>
        <p:nvGraphicFramePr>
          <p:cNvPr id="8" name="对象 7"/>
          <p:cNvGraphicFramePr>
            <a:graphicFrameLocks noChangeAspect="1"/>
          </p:cNvGraphicFramePr>
          <p:nvPr/>
        </p:nvGraphicFramePr>
        <p:xfrm>
          <a:off x="4514850" y="3340100"/>
          <a:ext cx="114300" cy="177800"/>
        </p:xfrm>
        <a:graphic>
          <a:graphicData uri="http://schemas.openxmlformats.org/presentationml/2006/ole">
            <p:oleObj spid="_x0000_s126979" name="Equation" r:id="rId5" imgW="114120" imgH="177480" progId="Equation.DSMT4">
              <p:embed/>
            </p:oleObj>
          </a:graphicData>
        </a:graphic>
      </p:graphicFrame>
      <p:graphicFrame>
        <p:nvGraphicFramePr>
          <p:cNvPr id="9" name="对象 8"/>
          <p:cNvGraphicFramePr>
            <a:graphicFrameLocks noChangeAspect="1"/>
          </p:cNvGraphicFramePr>
          <p:nvPr/>
        </p:nvGraphicFramePr>
        <p:xfrm>
          <a:off x="6732240" y="718892"/>
          <a:ext cx="595104" cy="352654"/>
        </p:xfrm>
        <a:graphic>
          <a:graphicData uri="http://schemas.openxmlformats.org/presentationml/2006/ole">
            <p:oleObj spid="_x0000_s126980" name="Equation" r:id="rId6" imgW="342720" imgH="203040" progId="Equation.DSMT4">
              <p:embed/>
            </p:oleObj>
          </a:graphicData>
        </a:graphic>
      </p:graphicFrame>
      <p:graphicFrame>
        <p:nvGraphicFramePr>
          <p:cNvPr id="126982" name="Object 6"/>
          <p:cNvGraphicFramePr>
            <a:graphicFrameLocks noChangeAspect="1"/>
          </p:cNvGraphicFramePr>
          <p:nvPr/>
        </p:nvGraphicFramePr>
        <p:xfrm>
          <a:off x="1357289" y="3071810"/>
          <a:ext cx="724033" cy="428628"/>
        </p:xfrm>
        <a:graphic>
          <a:graphicData uri="http://schemas.openxmlformats.org/presentationml/2006/ole">
            <p:oleObj spid="_x0000_s126982" name="Equation" r:id="rId7" imgW="342720" imgH="203040" progId="Equation.DSMT4">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0.jpg"/>
          <p:cNvPicPr>
            <a:picLocks noChangeAspect="1"/>
          </p:cNvPicPr>
          <p:nvPr/>
        </p:nvPicPr>
        <p:blipFill>
          <a:blip r:embed="rId3"/>
          <a:stretch>
            <a:fillRect/>
          </a:stretch>
        </p:blipFill>
        <p:spPr>
          <a:xfrm>
            <a:off x="0" y="0"/>
            <a:ext cx="9144000" cy="6858000"/>
          </a:xfrm>
          <a:prstGeom prst="rect">
            <a:avLst/>
          </a:prstGeom>
        </p:spPr>
      </p:pic>
      <p:sp>
        <p:nvSpPr>
          <p:cNvPr id="25603" name="Rectangle 3"/>
          <p:cNvSpPr>
            <a:spLocks noGrp="1" noChangeArrowheads="1"/>
          </p:cNvSpPr>
          <p:nvPr>
            <p:ph type="body" idx="1"/>
          </p:nvPr>
        </p:nvSpPr>
        <p:spPr>
          <a:xfrm>
            <a:off x="107950" y="285728"/>
            <a:ext cx="8964613" cy="6500835"/>
          </a:xfrm>
          <a:noFill/>
        </p:spPr>
        <p:txBody>
          <a:bodyPr lIns="18000" tIns="18000" rIns="18000" bIns="18000">
            <a:normAutofit/>
          </a:bodyPr>
          <a:lstStyle/>
          <a:p>
            <a:pPr marL="609600" indent="-609600" algn="just">
              <a:buFont typeface="Wingdings" pitchFamily="2" charset="2"/>
              <a:buChar char="Ø"/>
            </a:pPr>
            <a:r>
              <a:rPr lang="zh-CN" altLang="en-US" b="1" dirty="0" smtClean="0">
                <a:solidFill>
                  <a:srgbClr val="0000FF"/>
                </a:solidFill>
                <a:latin typeface="+mj-lt"/>
                <a:ea typeface="+mj-ea"/>
                <a:cs typeface="+mj-cs"/>
              </a:rPr>
              <a:t>类间距离</a:t>
            </a:r>
            <a:endParaRPr lang="zh-CN" altLang="en-US" b="1" dirty="0">
              <a:solidFill>
                <a:srgbClr val="0000FF"/>
              </a:solidFill>
              <a:latin typeface="+mj-lt"/>
              <a:ea typeface="+mj-ea"/>
              <a:cs typeface="+mj-cs"/>
              <a:hlinkClick r:id="rId4" action="ppaction://hlinksldjump"/>
            </a:endParaRPr>
          </a:p>
          <a:p>
            <a:pPr marL="609600" indent="-609600" algn="just"/>
            <a:r>
              <a:rPr lang="zh-CN" altLang="en-US" b="1" dirty="0" smtClean="0">
                <a:ea typeface="楷体_GB2312" pitchFamily="49" charset="-122"/>
              </a:rPr>
              <a:t>定义</a:t>
            </a:r>
            <a:r>
              <a:rPr lang="zh-CN" altLang="en-US" b="1" dirty="0" smtClean="0">
                <a:latin typeface="Times New Roman" pitchFamily="18" charset="0"/>
                <a:ea typeface="楷体_GB2312" pitchFamily="49" charset="-122"/>
              </a:rPr>
              <a:t>类间散度</a:t>
            </a:r>
            <a:r>
              <a:rPr lang="en-US" altLang="zh-CN" b="1" dirty="0" smtClean="0">
                <a:latin typeface="Times New Roman" pitchFamily="18" charset="0"/>
                <a:ea typeface="楷体_GB2312" pitchFamily="49" charset="-122"/>
              </a:rPr>
              <a:t>(</a:t>
            </a:r>
            <a:r>
              <a:rPr lang="en-US" altLang="zh-CN" b="1" dirty="0" smtClean="0">
                <a:solidFill>
                  <a:srgbClr val="FF0000"/>
                </a:solidFill>
                <a:latin typeface="Times New Roman" pitchFamily="18" charset="0"/>
                <a:ea typeface="楷体_GB2312" pitchFamily="49" charset="-122"/>
              </a:rPr>
              <a:t>between-class scatter</a:t>
            </a:r>
            <a:r>
              <a:rPr lang="en-US" altLang="zh-CN" b="1" dirty="0" smtClean="0">
                <a:latin typeface="Times New Roman" pitchFamily="18" charset="0"/>
                <a:ea typeface="楷体_GB2312" pitchFamily="49" charset="-122"/>
              </a:rPr>
              <a:t>)</a:t>
            </a:r>
            <a:r>
              <a:rPr lang="zh-CN" altLang="en-US" b="1" dirty="0" smtClean="0">
                <a:latin typeface="Times New Roman" pitchFamily="18" charset="0"/>
                <a:ea typeface="楷体_GB2312" pitchFamily="49" charset="-122"/>
              </a:rPr>
              <a:t>平方和</a:t>
            </a:r>
            <a:r>
              <a:rPr lang="en-US" altLang="zh-CN" b="1" i="1" dirty="0" smtClean="0">
                <a:latin typeface="Times New Roman" pitchFamily="18" charset="0"/>
                <a:ea typeface="楷体_GB2312" pitchFamily="49" charset="-122"/>
              </a:rPr>
              <a:t>SS</a:t>
            </a:r>
            <a:r>
              <a:rPr lang="en-US" altLang="zh-CN" b="1" i="1" baseline="-25000" dirty="0" smtClean="0">
                <a:latin typeface="Times New Roman" pitchFamily="18" charset="0"/>
                <a:ea typeface="楷体_GB2312" pitchFamily="49" charset="-122"/>
              </a:rPr>
              <a:t>B</a:t>
            </a:r>
            <a:endParaRPr lang="zh-CN" altLang="en-US" b="1" dirty="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buNone/>
            </a:pPr>
            <a:r>
              <a:rPr lang="en-US" altLang="zh-CN" b="1" dirty="0" smtClean="0">
                <a:latin typeface="Times New Roman" pitchFamily="18" charset="0"/>
                <a:ea typeface="楷体_GB2312" pitchFamily="49" charset="-122"/>
              </a:rPr>
              <a:t>	</a:t>
            </a:r>
          </a:p>
          <a:p>
            <a:pPr marL="609600" indent="-609600" algn="just">
              <a:buClr>
                <a:schemeClr val="bg1"/>
              </a:buClr>
              <a:buNone/>
            </a:pPr>
            <a:r>
              <a:rPr lang="en-US" altLang="zh-CN" b="1" dirty="0" smtClean="0">
                <a:latin typeface="Times New Roman" pitchFamily="18" charset="0"/>
                <a:ea typeface="楷体_GB2312" pitchFamily="49" charset="-122"/>
              </a:rPr>
              <a:t>      </a:t>
            </a:r>
          </a:p>
          <a:p>
            <a:pPr marL="609600" indent="-609600" algn="just">
              <a:buClr>
                <a:schemeClr val="bg1"/>
              </a:buClr>
              <a:buNone/>
            </a:pPr>
            <a:endParaRPr lang="en-US" altLang="zh-CN" b="1" dirty="0" smtClean="0">
              <a:latin typeface="Times New Roman" pitchFamily="18" charset="0"/>
              <a:ea typeface="楷体_GB2312" pitchFamily="49" charset="-122"/>
            </a:endParaRPr>
          </a:p>
          <a:p>
            <a:pPr marL="609600" indent="-609600" algn="just">
              <a:buClr>
                <a:schemeClr val="bg1"/>
              </a:buClr>
              <a:buNone/>
            </a:pPr>
            <a:endParaRPr lang="en-US" altLang="zh-CN" b="1" dirty="0" smtClean="0">
              <a:latin typeface="Times New Roman" pitchFamily="18" charset="0"/>
              <a:ea typeface="楷体_GB2312" pitchFamily="49" charset="-122"/>
            </a:endParaRPr>
          </a:p>
          <a:p>
            <a:pPr marL="609600" indent="-609600" algn="just">
              <a:buClr>
                <a:schemeClr val="bg1"/>
              </a:buClr>
              <a:buNone/>
            </a:pPr>
            <a:r>
              <a:rPr lang="zh-CN" altLang="en-US" b="1" i="1" dirty="0" smtClean="0">
                <a:latin typeface="Times New Roman" pitchFamily="18" charset="0"/>
                <a:ea typeface="楷体_GB2312" pitchFamily="49" charset="-122"/>
              </a:rPr>
              <a:t> </a:t>
            </a:r>
            <a:r>
              <a:rPr lang="zh-CN" altLang="en-US" b="1" dirty="0" smtClean="0">
                <a:latin typeface="Times New Roman" pitchFamily="18" charset="0"/>
                <a:ea typeface="楷体_GB2312" pitchFamily="49" charset="-122"/>
              </a:rPr>
              <a:t>称</a:t>
            </a:r>
            <a:r>
              <a:rPr lang="en-US" altLang="zh-CN" b="1" i="1" dirty="0" smtClean="0">
                <a:ea typeface="楷体_GB2312" pitchFamily="49" charset="-122"/>
              </a:rPr>
              <a:t>S</a:t>
            </a:r>
            <a:r>
              <a:rPr lang="en-US" altLang="zh-CN" b="1" i="1" baseline="-25000" dirty="0" smtClean="0">
                <a:latin typeface="Times New Roman" pitchFamily="18" charset="0"/>
                <a:ea typeface="楷体_GB2312" pitchFamily="49" charset="-122"/>
              </a:rPr>
              <a:t>B</a:t>
            </a:r>
            <a:r>
              <a:rPr lang="zh-CN" altLang="en-US" b="1" dirty="0">
                <a:latin typeface="Times New Roman" pitchFamily="18" charset="0"/>
                <a:ea typeface="楷体_GB2312" pitchFamily="49" charset="-122"/>
              </a:rPr>
              <a:t>为类间散度</a:t>
            </a:r>
            <a:r>
              <a:rPr lang="zh-CN" altLang="en-US" b="1" dirty="0" smtClean="0">
                <a:latin typeface="Times New Roman" pitchFamily="18" charset="0"/>
                <a:ea typeface="楷体_GB2312" pitchFamily="49" charset="-122"/>
              </a:rPr>
              <a:t>阵</a:t>
            </a:r>
            <a:endParaRPr lang="en-US" altLang="zh-CN" b="1" dirty="0" smtClean="0">
              <a:solidFill>
                <a:srgbClr val="FF0000"/>
              </a:solidFill>
              <a:latin typeface="Times New Roman" pitchFamily="18" charset="0"/>
              <a:ea typeface="楷体_GB2312" pitchFamily="49" charset="-122"/>
            </a:endParaRPr>
          </a:p>
          <a:p>
            <a:pPr marL="609600" indent="-609600" algn="just">
              <a:buClr>
                <a:schemeClr val="bg1"/>
              </a:buClr>
              <a:buNone/>
            </a:pPr>
            <a:endParaRPr lang="zh-CN" altLang="en-US" b="1" dirty="0">
              <a:latin typeface="Times New Roman" pitchFamily="18" charset="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buNone/>
            </a:pPr>
            <a:r>
              <a:rPr lang="zh-CN" altLang="en-US" b="1" dirty="0" smtClean="0">
                <a:latin typeface="Times New Roman" pitchFamily="18" charset="0"/>
                <a:ea typeface="楷体_GB2312" pitchFamily="49" charset="-122"/>
              </a:rPr>
              <a:t>其</a:t>
            </a:r>
            <a:r>
              <a:rPr lang="zh-CN" altLang="en-US" b="1" dirty="0">
                <a:latin typeface="Times New Roman" pitchFamily="18" charset="0"/>
                <a:ea typeface="楷体_GB2312" pitchFamily="49" charset="-122"/>
              </a:rPr>
              <a:t>几何意义如</a:t>
            </a:r>
            <a:r>
              <a:rPr lang="zh-CN" altLang="en-US" b="1" dirty="0" smtClean="0">
                <a:latin typeface="Times New Roman" pitchFamily="18" charset="0"/>
                <a:ea typeface="楷体_GB2312" pitchFamily="49" charset="-122"/>
              </a:rPr>
              <a:t>图</a:t>
            </a:r>
            <a:r>
              <a:rPr lang="en-US" altLang="zh-CN" b="1" dirty="0" smtClean="0">
                <a:latin typeface="Times New Roman" pitchFamily="18" charset="0"/>
                <a:ea typeface="楷体_GB2312" pitchFamily="49" charset="-122"/>
              </a:rPr>
              <a:t>2.2</a:t>
            </a:r>
            <a:r>
              <a:rPr lang="zh-CN" altLang="en-US" b="1" dirty="0" smtClean="0">
                <a:latin typeface="Times New Roman" pitchFamily="18" charset="0"/>
                <a:ea typeface="楷体_GB2312" pitchFamily="49" charset="-122"/>
              </a:rPr>
              <a:t>所</a:t>
            </a:r>
            <a:r>
              <a:rPr lang="zh-CN" altLang="en-US" b="1" dirty="0">
                <a:latin typeface="Times New Roman" pitchFamily="18" charset="0"/>
                <a:ea typeface="楷体_GB2312" pitchFamily="49" charset="-122"/>
              </a:rPr>
              <a:t>示。</a:t>
            </a:r>
          </a:p>
        </p:txBody>
      </p:sp>
      <p:sp>
        <p:nvSpPr>
          <p:cNvPr id="25604"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25615" name="Rectangle 15"/>
          <p:cNvSpPr>
            <a:spLocks noChangeArrowheads="1"/>
          </p:cNvSpPr>
          <p:nvPr/>
        </p:nvSpPr>
        <p:spPr bwMode="auto">
          <a:xfrm>
            <a:off x="0" y="324326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4101" name="Object 5"/>
          <p:cNvGraphicFramePr>
            <a:graphicFrameLocks noChangeAspect="1"/>
          </p:cNvGraphicFramePr>
          <p:nvPr/>
        </p:nvGraphicFramePr>
        <p:xfrm>
          <a:off x="142844" y="1571612"/>
          <a:ext cx="10691517" cy="2019316"/>
        </p:xfrm>
        <a:graphic>
          <a:graphicData uri="http://schemas.openxmlformats.org/presentationml/2006/ole">
            <p:oleObj spid="_x0000_s4101" name="Equation" r:id="rId5" imgW="4483080" imgH="850680" progId="Equation.DSMT4">
              <p:embed/>
            </p:oleObj>
          </a:graphicData>
        </a:graphic>
      </p:graphicFrame>
      <p:graphicFrame>
        <p:nvGraphicFramePr>
          <p:cNvPr id="4102" name="Object 6"/>
          <p:cNvGraphicFramePr>
            <a:graphicFrameLocks noChangeAspect="1"/>
          </p:cNvGraphicFramePr>
          <p:nvPr/>
        </p:nvGraphicFramePr>
        <p:xfrm>
          <a:off x="642910" y="5143512"/>
          <a:ext cx="7467600" cy="646112"/>
        </p:xfrm>
        <a:graphic>
          <a:graphicData uri="http://schemas.openxmlformats.org/presentationml/2006/ole">
            <p:oleObj spid="_x0000_s4102" name="Equation" r:id="rId6" imgW="3276360" imgH="279360" progId="Equation.DSMT4">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 name="图片 551" descr="10.jpg"/>
          <p:cNvPicPr>
            <a:picLocks noChangeAspect="1"/>
          </p:cNvPicPr>
          <p:nvPr/>
        </p:nvPicPr>
        <p:blipFill>
          <a:blip r:embed="rId3"/>
          <a:stretch>
            <a:fillRect/>
          </a:stretch>
        </p:blipFill>
        <p:spPr>
          <a:xfrm>
            <a:off x="0" y="0"/>
            <a:ext cx="9144000" cy="6858000"/>
          </a:xfrm>
          <a:prstGeom prst="rect">
            <a:avLst/>
          </a:prstGeom>
        </p:spPr>
      </p:pic>
      <p:grpSp>
        <p:nvGrpSpPr>
          <p:cNvPr id="2" name="Group 1155"/>
          <p:cNvGrpSpPr>
            <a:grpSpLocks/>
          </p:cNvGrpSpPr>
          <p:nvPr/>
        </p:nvGrpSpPr>
        <p:grpSpPr bwMode="auto">
          <a:xfrm>
            <a:off x="111125" y="225425"/>
            <a:ext cx="8863013" cy="6437313"/>
            <a:chOff x="70" y="142"/>
            <a:chExt cx="5583" cy="4055"/>
          </a:xfrm>
        </p:grpSpPr>
        <p:sp>
          <p:nvSpPr>
            <p:cNvPr id="32340" name="Text Box 596"/>
            <p:cNvSpPr txBox="1">
              <a:spLocks noChangeAspect="1" noChangeArrowheads="1"/>
            </p:cNvSpPr>
            <p:nvPr/>
          </p:nvSpPr>
          <p:spPr bwMode="auto">
            <a:xfrm>
              <a:off x="232" y="3952"/>
              <a:ext cx="5323" cy="245"/>
            </a:xfrm>
            <a:prstGeom prst="rect">
              <a:avLst/>
            </a:prstGeom>
            <a:noFill/>
            <a:ln w="9525">
              <a:noFill/>
              <a:miter lim="800000"/>
              <a:headEnd/>
              <a:tailEnd/>
            </a:ln>
          </p:spPr>
          <p:txBody>
            <a:bodyPr lIns="0" tIns="0" rIns="0" bIns="0"/>
            <a:lstStyle/>
            <a:p>
              <a:pPr algn="ctr"/>
              <a:r>
                <a:rPr lang="zh-CN" altLang="en-US" sz="2800" b="1" dirty="0" smtClean="0">
                  <a:latin typeface="Times New Roman" pitchFamily="18" charset="0"/>
                  <a:ea typeface="楷体_GB2312" pitchFamily="49" charset="-122"/>
                </a:rPr>
                <a:t>图</a:t>
              </a:r>
              <a:r>
                <a:rPr lang="en-US" altLang="zh-CN" sz="2800" b="1" dirty="0" smtClean="0">
                  <a:latin typeface="Times New Roman" pitchFamily="18" charset="0"/>
                  <a:ea typeface="楷体_GB2312" pitchFamily="49" charset="-122"/>
                </a:rPr>
                <a:t>2.2 </a:t>
              </a:r>
              <a:r>
                <a:rPr lang="zh-CN" altLang="en-US" sz="2800" b="1" dirty="0">
                  <a:latin typeface="Times New Roman" pitchFamily="18" charset="0"/>
                  <a:ea typeface="楷体_GB2312" pitchFamily="49" charset="-122"/>
                </a:rPr>
                <a:t>类间散度平方和（分子）的几何意义</a:t>
              </a:r>
            </a:p>
          </p:txBody>
        </p:sp>
        <p:sp>
          <p:nvSpPr>
            <p:cNvPr id="32342" name="Text Box 598"/>
            <p:cNvSpPr txBox="1">
              <a:spLocks noChangeAspect="1" noChangeArrowheads="1"/>
            </p:cNvSpPr>
            <p:nvPr/>
          </p:nvSpPr>
          <p:spPr bwMode="auto">
            <a:xfrm>
              <a:off x="1702" y="1018"/>
              <a:ext cx="588" cy="256"/>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2</a:t>
              </a:r>
              <a:r>
                <a:rPr lang="zh-CN" altLang="en-US" sz="2400" b="1" dirty="0">
                  <a:latin typeface="Times New Roman" pitchFamily="18" charset="0"/>
                  <a:ea typeface="楷体_GB2312" pitchFamily="49" charset="-122"/>
                </a:rPr>
                <a:t>类</a:t>
              </a:r>
            </a:p>
          </p:txBody>
        </p:sp>
        <p:sp>
          <p:nvSpPr>
            <p:cNvPr id="32343" name="Text Box 599"/>
            <p:cNvSpPr txBox="1">
              <a:spLocks noChangeAspect="1" noChangeArrowheads="1"/>
            </p:cNvSpPr>
            <p:nvPr/>
          </p:nvSpPr>
          <p:spPr bwMode="auto">
            <a:xfrm>
              <a:off x="2913" y="280"/>
              <a:ext cx="587" cy="256"/>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1</a:t>
              </a:r>
              <a:r>
                <a:rPr lang="zh-CN" altLang="en-US" sz="2400" b="1" dirty="0">
                  <a:latin typeface="Times New Roman" pitchFamily="18" charset="0"/>
                  <a:ea typeface="楷体_GB2312" pitchFamily="49" charset="-122"/>
                </a:rPr>
                <a:t>类</a:t>
              </a:r>
            </a:p>
          </p:txBody>
        </p:sp>
        <p:sp>
          <p:nvSpPr>
            <p:cNvPr id="32345" name="Line 601"/>
            <p:cNvSpPr>
              <a:spLocks noChangeAspect="1" noChangeShapeType="1"/>
            </p:cNvSpPr>
            <p:nvPr/>
          </p:nvSpPr>
          <p:spPr bwMode="auto">
            <a:xfrm>
              <a:off x="70" y="2907"/>
              <a:ext cx="5552" cy="0"/>
            </a:xfrm>
            <a:prstGeom prst="line">
              <a:avLst/>
            </a:prstGeom>
            <a:noFill/>
            <a:ln w="19050">
              <a:solidFill>
                <a:srgbClr val="000000"/>
              </a:solidFill>
              <a:round/>
              <a:headEnd/>
              <a:tailEnd type="triangle" w="sm" len="lg"/>
            </a:ln>
          </p:spPr>
          <p:txBody>
            <a:bodyPr/>
            <a:lstStyle/>
            <a:p>
              <a:endParaRPr lang="zh-CN" altLang="en-US"/>
            </a:p>
          </p:txBody>
        </p:sp>
        <p:sp>
          <p:nvSpPr>
            <p:cNvPr id="32346" name="Line 602"/>
            <p:cNvSpPr>
              <a:spLocks noChangeAspect="1" noChangeShapeType="1"/>
            </p:cNvSpPr>
            <p:nvPr/>
          </p:nvSpPr>
          <p:spPr bwMode="auto">
            <a:xfrm flipV="1">
              <a:off x="614" y="142"/>
              <a:ext cx="0" cy="3199"/>
            </a:xfrm>
            <a:prstGeom prst="line">
              <a:avLst/>
            </a:prstGeom>
            <a:noFill/>
            <a:ln w="19050">
              <a:solidFill>
                <a:srgbClr val="000000"/>
              </a:solidFill>
              <a:round/>
              <a:headEnd/>
              <a:tailEnd type="triangle" w="med" len="lg"/>
            </a:ln>
          </p:spPr>
          <p:txBody>
            <a:bodyPr/>
            <a:lstStyle/>
            <a:p>
              <a:endParaRPr lang="zh-CN" altLang="en-US"/>
            </a:p>
          </p:txBody>
        </p:sp>
        <p:sp>
          <p:nvSpPr>
            <p:cNvPr id="32349" name="Line 605"/>
            <p:cNvSpPr>
              <a:spLocks noChangeAspect="1" noChangeShapeType="1"/>
            </p:cNvSpPr>
            <p:nvPr/>
          </p:nvSpPr>
          <p:spPr bwMode="auto">
            <a:xfrm rot="5382007" flipV="1">
              <a:off x="3876" y="858"/>
              <a:ext cx="624" cy="275"/>
            </a:xfrm>
            <a:prstGeom prst="line">
              <a:avLst/>
            </a:prstGeom>
            <a:noFill/>
            <a:ln w="22225">
              <a:solidFill>
                <a:srgbClr val="0000FF"/>
              </a:solidFill>
              <a:prstDash val="dash"/>
              <a:round/>
              <a:headEnd/>
              <a:tailEnd type="triangle" w="sm" len="lg"/>
            </a:ln>
          </p:spPr>
          <p:txBody>
            <a:bodyPr/>
            <a:lstStyle/>
            <a:p>
              <a:endParaRPr lang="zh-CN" altLang="en-US"/>
            </a:p>
          </p:txBody>
        </p:sp>
        <p:sp>
          <p:nvSpPr>
            <p:cNvPr id="32352" name="Line 608"/>
            <p:cNvSpPr>
              <a:spLocks noChangeAspect="1" noChangeShapeType="1"/>
            </p:cNvSpPr>
            <p:nvPr/>
          </p:nvSpPr>
          <p:spPr bwMode="auto">
            <a:xfrm rot="5382007" flipV="1">
              <a:off x="1581" y="1902"/>
              <a:ext cx="582" cy="256"/>
            </a:xfrm>
            <a:prstGeom prst="line">
              <a:avLst/>
            </a:prstGeom>
            <a:noFill/>
            <a:ln w="22225">
              <a:solidFill>
                <a:srgbClr val="FF0000"/>
              </a:solidFill>
              <a:prstDash val="dash"/>
              <a:round/>
              <a:headEnd/>
              <a:tailEnd type="triangle" w="sm" len="lg"/>
            </a:ln>
          </p:spPr>
          <p:txBody>
            <a:bodyPr/>
            <a:lstStyle/>
            <a:p>
              <a:endParaRPr lang="zh-CN" altLang="en-US"/>
            </a:p>
          </p:txBody>
        </p:sp>
        <p:grpSp>
          <p:nvGrpSpPr>
            <p:cNvPr id="3" name="Group 609"/>
            <p:cNvGrpSpPr>
              <a:grpSpLocks noChangeAspect="1"/>
            </p:cNvGrpSpPr>
            <p:nvPr/>
          </p:nvGrpSpPr>
          <p:grpSpPr bwMode="auto">
            <a:xfrm rot="-1337882">
              <a:off x="711" y="696"/>
              <a:ext cx="4369" cy="965"/>
              <a:chOff x="2878" y="3187"/>
              <a:chExt cx="7585" cy="1712"/>
            </a:xfrm>
          </p:grpSpPr>
          <p:sp>
            <p:nvSpPr>
              <p:cNvPr id="32354" name="Oval 610"/>
              <p:cNvSpPr>
                <a:spLocks noChangeAspect="1" noChangeArrowheads="1"/>
              </p:cNvSpPr>
              <p:nvPr/>
            </p:nvSpPr>
            <p:spPr bwMode="auto">
              <a:xfrm rot="1319889">
                <a:off x="9617" y="4247"/>
                <a:ext cx="170" cy="170"/>
              </a:xfrm>
              <a:prstGeom prst="ellipse">
                <a:avLst/>
              </a:prstGeom>
              <a:noFill/>
              <a:ln w="22225">
                <a:solidFill>
                  <a:srgbClr val="000000"/>
                </a:solidFill>
                <a:round/>
                <a:headEnd/>
                <a:tailEnd/>
              </a:ln>
            </p:spPr>
            <p:txBody>
              <a:bodyPr/>
              <a:lstStyle/>
              <a:p>
                <a:endParaRPr lang="zh-CN" altLang="en-US"/>
              </a:p>
            </p:txBody>
          </p:sp>
          <p:sp>
            <p:nvSpPr>
              <p:cNvPr id="32355" name="Oval 611"/>
              <p:cNvSpPr>
                <a:spLocks noChangeAspect="1" noChangeArrowheads="1"/>
              </p:cNvSpPr>
              <p:nvPr/>
            </p:nvSpPr>
            <p:spPr bwMode="auto">
              <a:xfrm rot="1319889">
                <a:off x="9901" y="4025"/>
                <a:ext cx="170" cy="170"/>
              </a:xfrm>
              <a:prstGeom prst="ellipse">
                <a:avLst/>
              </a:prstGeom>
              <a:noFill/>
              <a:ln w="22225">
                <a:solidFill>
                  <a:srgbClr val="000000"/>
                </a:solidFill>
                <a:round/>
                <a:headEnd/>
                <a:tailEnd/>
              </a:ln>
            </p:spPr>
            <p:txBody>
              <a:bodyPr/>
              <a:lstStyle/>
              <a:p>
                <a:endParaRPr lang="zh-CN" altLang="en-US"/>
              </a:p>
            </p:txBody>
          </p:sp>
          <p:sp>
            <p:nvSpPr>
              <p:cNvPr id="32356" name="Oval 612"/>
              <p:cNvSpPr>
                <a:spLocks noChangeAspect="1" noChangeArrowheads="1"/>
              </p:cNvSpPr>
              <p:nvPr/>
            </p:nvSpPr>
            <p:spPr bwMode="auto">
              <a:xfrm rot="1319889">
                <a:off x="9225" y="4256"/>
                <a:ext cx="170" cy="170"/>
              </a:xfrm>
              <a:prstGeom prst="ellipse">
                <a:avLst/>
              </a:prstGeom>
              <a:noFill/>
              <a:ln w="22225">
                <a:solidFill>
                  <a:srgbClr val="000000"/>
                </a:solidFill>
                <a:round/>
                <a:headEnd/>
                <a:tailEnd/>
              </a:ln>
            </p:spPr>
            <p:txBody>
              <a:bodyPr/>
              <a:lstStyle/>
              <a:p>
                <a:endParaRPr lang="zh-CN" altLang="en-US"/>
              </a:p>
            </p:txBody>
          </p:sp>
          <p:sp>
            <p:nvSpPr>
              <p:cNvPr id="32357" name="Oval 613"/>
              <p:cNvSpPr>
                <a:spLocks noChangeAspect="1" noChangeArrowheads="1"/>
              </p:cNvSpPr>
              <p:nvPr/>
            </p:nvSpPr>
            <p:spPr bwMode="auto">
              <a:xfrm rot="1319889">
                <a:off x="9508" y="4035"/>
                <a:ext cx="170" cy="170"/>
              </a:xfrm>
              <a:prstGeom prst="ellipse">
                <a:avLst/>
              </a:prstGeom>
              <a:noFill/>
              <a:ln w="22225">
                <a:solidFill>
                  <a:srgbClr val="000000"/>
                </a:solidFill>
                <a:round/>
                <a:headEnd/>
                <a:tailEnd/>
              </a:ln>
            </p:spPr>
            <p:txBody>
              <a:bodyPr/>
              <a:lstStyle/>
              <a:p>
                <a:endParaRPr lang="zh-CN" altLang="en-US"/>
              </a:p>
            </p:txBody>
          </p:sp>
          <p:sp>
            <p:nvSpPr>
              <p:cNvPr id="32358" name="Oval 614"/>
              <p:cNvSpPr>
                <a:spLocks noChangeAspect="1" noChangeArrowheads="1"/>
              </p:cNvSpPr>
              <p:nvPr/>
            </p:nvSpPr>
            <p:spPr bwMode="auto">
              <a:xfrm rot="1319889">
                <a:off x="8832" y="4266"/>
                <a:ext cx="170" cy="170"/>
              </a:xfrm>
              <a:prstGeom prst="ellipse">
                <a:avLst/>
              </a:prstGeom>
              <a:noFill/>
              <a:ln w="22225">
                <a:solidFill>
                  <a:srgbClr val="000000"/>
                </a:solidFill>
                <a:round/>
                <a:headEnd/>
                <a:tailEnd/>
              </a:ln>
            </p:spPr>
            <p:txBody>
              <a:bodyPr/>
              <a:lstStyle/>
              <a:p>
                <a:endParaRPr lang="zh-CN" altLang="en-US"/>
              </a:p>
            </p:txBody>
          </p:sp>
          <p:sp>
            <p:nvSpPr>
              <p:cNvPr id="32359" name="Oval 615"/>
              <p:cNvSpPr>
                <a:spLocks noChangeAspect="1" noChangeArrowheads="1"/>
              </p:cNvSpPr>
              <p:nvPr/>
            </p:nvSpPr>
            <p:spPr bwMode="auto">
              <a:xfrm rot="1319889">
                <a:off x="8607" y="4343"/>
                <a:ext cx="170" cy="170"/>
              </a:xfrm>
              <a:prstGeom prst="ellipse">
                <a:avLst/>
              </a:prstGeom>
              <a:noFill/>
              <a:ln w="22225">
                <a:solidFill>
                  <a:srgbClr val="000000"/>
                </a:solidFill>
                <a:round/>
                <a:headEnd/>
                <a:tailEnd/>
              </a:ln>
            </p:spPr>
            <p:txBody>
              <a:bodyPr/>
              <a:lstStyle/>
              <a:p>
                <a:endParaRPr lang="zh-CN" altLang="en-US"/>
              </a:p>
            </p:txBody>
          </p:sp>
          <p:sp>
            <p:nvSpPr>
              <p:cNvPr id="32360" name="Oval 616"/>
              <p:cNvSpPr>
                <a:spLocks noChangeAspect="1" noChangeArrowheads="1"/>
              </p:cNvSpPr>
              <p:nvPr/>
            </p:nvSpPr>
            <p:spPr bwMode="auto">
              <a:xfrm rot="1319889">
                <a:off x="8724" y="4054"/>
                <a:ext cx="170" cy="170"/>
              </a:xfrm>
              <a:prstGeom prst="ellipse">
                <a:avLst/>
              </a:prstGeom>
              <a:noFill/>
              <a:ln w="22225">
                <a:solidFill>
                  <a:srgbClr val="000000"/>
                </a:solidFill>
                <a:round/>
                <a:headEnd/>
                <a:tailEnd/>
              </a:ln>
            </p:spPr>
            <p:txBody>
              <a:bodyPr/>
              <a:lstStyle/>
              <a:p>
                <a:endParaRPr lang="zh-CN" altLang="en-US"/>
              </a:p>
            </p:txBody>
          </p:sp>
          <p:sp>
            <p:nvSpPr>
              <p:cNvPr id="32361" name="Oval 617"/>
              <p:cNvSpPr>
                <a:spLocks noChangeAspect="1" noChangeArrowheads="1"/>
              </p:cNvSpPr>
              <p:nvPr/>
            </p:nvSpPr>
            <p:spPr bwMode="auto">
              <a:xfrm rot="1319889">
                <a:off x="10234" y="4160"/>
                <a:ext cx="170" cy="170"/>
              </a:xfrm>
              <a:prstGeom prst="ellipse">
                <a:avLst/>
              </a:prstGeom>
              <a:noFill/>
              <a:ln w="22225">
                <a:solidFill>
                  <a:srgbClr val="000000"/>
                </a:solidFill>
                <a:round/>
                <a:headEnd/>
                <a:tailEnd/>
              </a:ln>
            </p:spPr>
            <p:txBody>
              <a:bodyPr/>
              <a:lstStyle/>
              <a:p>
                <a:endParaRPr lang="zh-CN" altLang="en-US"/>
              </a:p>
            </p:txBody>
          </p:sp>
          <p:sp>
            <p:nvSpPr>
              <p:cNvPr id="32362" name="Oval 618"/>
              <p:cNvSpPr>
                <a:spLocks noChangeAspect="1" noChangeArrowheads="1"/>
              </p:cNvSpPr>
              <p:nvPr/>
            </p:nvSpPr>
            <p:spPr bwMode="auto">
              <a:xfrm rot="1319889">
                <a:off x="9959" y="3880"/>
                <a:ext cx="170" cy="170"/>
              </a:xfrm>
              <a:prstGeom prst="ellipse">
                <a:avLst/>
              </a:prstGeom>
              <a:noFill/>
              <a:ln w="22225">
                <a:solidFill>
                  <a:srgbClr val="000000"/>
                </a:solidFill>
                <a:round/>
                <a:headEnd/>
                <a:tailEnd/>
              </a:ln>
            </p:spPr>
            <p:txBody>
              <a:bodyPr/>
              <a:lstStyle/>
              <a:p>
                <a:endParaRPr lang="zh-CN" altLang="en-US"/>
              </a:p>
            </p:txBody>
          </p:sp>
          <p:sp>
            <p:nvSpPr>
              <p:cNvPr id="32363" name="Oval 619"/>
              <p:cNvSpPr>
                <a:spLocks noChangeAspect="1" noChangeArrowheads="1"/>
              </p:cNvSpPr>
              <p:nvPr/>
            </p:nvSpPr>
            <p:spPr bwMode="auto">
              <a:xfrm rot="1319889">
                <a:off x="9116" y="4044"/>
                <a:ext cx="170" cy="170"/>
              </a:xfrm>
              <a:prstGeom prst="ellipse">
                <a:avLst/>
              </a:prstGeom>
              <a:noFill/>
              <a:ln w="22225">
                <a:solidFill>
                  <a:srgbClr val="000000"/>
                </a:solidFill>
                <a:round/>
                <a:headEnd/>
                <a:tailEnd/>
              </a:ln>
            </p:spPr>
            <p:txBody>
              <a:bodyPr/>
              <a:lstStyle/>
              <a:p>
                <a:endParaRPr lang="zh-CN" altLang="en-US"/>
              </a:p>
            </p:txBody>
          </p:sp>
          <p:sp>
            <p:nvSpPr>
              <p:cNvPr id="32364" name="Oval 620"/>
              <p:cNvSpPr>
                <a:spLocks noChangeAspect="1" noChangeArrowheads="1"/>
              </p:cNvSpPr>
              <p:nvPr/>
            </p:nvSpPr>
            <p:spPr bwMode="auto">
              <a:xfrm rot="1319889">
                <a:off x="9291" y="3610"/>
                <a:ext cx="170" cy="170"/>
              </a:xfrm>
              <a:prstGeom prst="ellipse">
                <a:avLst/>
              </a:prstGeom>
              <a:noFill/>
              <a:ln w="22225">
                <a:solidFill>
                  <a:srgbClr val="000000"/>
                </a:solidFill>
                <a:round/>
                <a:headEnd/>
                <a:tailEnd/>
              </a:ln>
            </p:spPr>
            <p:txBody>
              <a:bodyPr/>
              <a:lstStyle/>
              <a:p>
                <a:endParaRPr lang="zh-CN" altLang="en-US"/>
              </a:p>
            </p:txBody>
          </p:sp>
          <p:sp>
            <p:nvSpPr>
              <p:cNvPr id="32365" name="Oval 621"/>
              <p:cNvSpPr>
                <a:spLocks noChangeAspect="1" noChangeArrowheads="1"/>
              </p:cNvSpPr>
              <p:nvPr/>
            </p:nvSpPr>
            <p:spPr bwMode="auto">
              <a:xfrm rot="1319889">
                <a:off x="10033" y="4337"/>
                <a:ext cx="170" cy="170"/>
              </a:xfrm>
              <a:prstGeom prst="ellipse">
                <a:avLst/>
              </a:prstGeom>
              <a:noFill/>
              <a:ln w="22225">
                <a:solidFill>
                  <a:srgbClr val="000000"/>
                </a:solidFill>
                <a:round/>
                <a:headEnd/>
                <a:tailEnd/>
              </a:ln>
            </p:spPr>
            <p:txBody>
              <a:bodyPr/>
              <a:lstStyle/>
              <a:p>
                <a:endParaRPr lang="zh-CN" altLang="en-US"/>
              </a:p>
            </p:txBody>
          </p:sp>
          <p:sp>
            <p:nvSpPr>
              <p:cNvPr id="32366" name="Oval 622"/>
              <p:cNvSpPr>
                <a:spLocks noChangeAspect="1" noChangeArrowheads="1"/>
              </p:cNvSpPr>
              <p:nvPr/>
            </p:nvSpPr>
            <p:spPr bwMode="auto">
              <a:xfrm rot="1319889">
                <a:off x="9625" y="3745"/>
                <a:ext cx="170" cy="170"/>
              </a:xfrm>
              <a:prstGeom prst="ellipse">
                <a:avLst/>
              </a:prstGeom>
              <a:noFill/>
              <a:ln w="22225">
                <a:solidFill>
                  <a:srgbClr val="000000"/>
                </a:solidFill>
                <a:round/>
                <a:headEnd/>
                <a:tailEnd/>
              </a:ln>
            </p:spPr>
            <p:txBody>
              <a:bodyPr/>
              <a:lstStyle/>
              <a:p>
                <a:endParaRPr lang="zh-CN" altLang="en-US"/>
              </a:p>
            </p:txBody>
          </p:sp>
          <p:sp>
            <p:nvSpPr>
              <p:cNvPr id="32367" name="Oval 623"/>
              <p:cNvSpPr>
                <a:spLocks noChangeAspect="1" noChangeArrowheads="1"/>
              </p:cNvSpPr>
              <p:nvPr/>
            </p:nvSpPr>
            <p:spPr bwMode="auto">
              <a:xfrm rot="1319889">
                <a:off x="9641" y="4347"/>
                <a:ext cx="170" cy="170"/>
              </a:xfrm>
              <a:prstGeom prst="ellipse">
                <a:avLst/>
              </a:prstGeom>
              <a:noFill/>
              <a:ln w="22225">
                <a:solidFill>
                  <a:srgbClr val="000000"/>
                </a:solidFill>
                <a:round/>
                <a:headEnd/>
                <a:tailEnd/>
              </a:ln>
            </p:spPr>
            <p:txBody>
              <a:bodyPr/>
              <a:lstStyle/>
              <a:p>
                <a:endParaRPr lang="zh-CN" altLang="en-US"/>
              </a:p>
            </p:txBody>
          </p:sp>
          <p:sp>
            <p:nvSpPr>
              <p:cNvPr id="32368" name="Oval 624"/>
              <p:cNvSpPr>
                <a:spLocks noChangeAspect="1" noChangeArrowheads="1"/>
              </p:cNvSpPr>
              <p:nvPr/>
            </p:nvSpPr>
            <p:spPr bwMode="auto">
              <a:xfrm rot="1319889">
                <a:off x="9450" y="4179"/>
                <a:ext cx="170" cy="170"/>
              </a:xfrm>
              <a:prstGeom prst="ellipse">
                <a:avLst/>
              </a:prstGeom>
              <a:noFill/>
              <a:ln w="22225">
                <a:solidFill>
                  <a:srgbClr val="000000"/>
                </a:solidFill>
                <a:round/>
                <a:headEnd/>
                <a:tailEnd/>
              </a:ln>
            </p:spPr>
            <p:txBody>
              <a:bodyPr/>
              <a:lstStyle/>
              <a:p>
                <a:endParaRPr lang="zh-CN" altLang="en-US"/>
              </a:p>
            </p:txBody>
          </p:sp>
          <p:sp>
            <p:nvSpPr>
              <p:cNvPr id="32369" name="Oval 625"/>
              <p:cNvSpPr>
                <a:spLocks noChangeAspect="1" noChangeArrowheads="1"/>
              </p:cNvSpPr>
              <p:nvPr/>
            </p:nvSpPr>
            <p:spPr bwMode="auto">
              <a:xfrm rot="1319889">
                <a:off x="8615" y="3842"/>
                <a:ext cx="170" cy="170"/>
              </a:xfrm>
              <a:prstGeom prst="ellipse">
                <a:avLst/>
              </a:prstGeom>
              <a:noFill/>
              <a:ln w="22225">
                <a:solidFill>
                  <a:srgbClr val="000000"/>
                </a:solidFill>
                <a:round/>
                <a:headEnd/>
                <a:tailEnd/>
              </a:ln>
            </p:spPr>
            <p:txBody>
              <a:bodyPr/>
              <a:lstStyle/>
              <a:p>
                <a:endParaRPr lang="zh-CN" altLang="en-US"/>
              </a:p>
            </p:txBody>
          </p:sp>
          <p:sp>
            <p:nvSpPr>
              <p:cNvPr id="32370" name="Oval 626"/>
              <p:cNvSpPr>
                <a:spLocks noChangeAspect="1" noChangeArrowheads="1"/>
              </p:cNvSpPr>
              <p:nvPr/>
            </p:nvSpPr>
            <p:spPr bwMode="auto">
              <a:xfrm rot="1319889">
                <a:off x="8857" y="4367"/>
                <a:ext cx="170" cy="170"/>
              </a:xfrm>
              <a:prstGeom prst="ellipse">
                <a:avLst/>
              </a:prstGeom>
              <a:noFill/>
              <a:ln w="22225">
                <a:solidFill>
                  <a:srgbClr val="000000"/>
                </a:solidFill>
                <a:round/>
                <a:headEnd/>
                <a:tailEnd/>
              </a:ln>
            </p:spPr>
            <p:txBody>
              <a:bodyPr/>
              <a:lstStyle/>
              <a:p>
                <a:endParaRPr lang="zh-CN" altLang="en-US"/>
              </a:p>
            </p:txBody>
          </p:sp>
          <p:sp>
            <p:nvSpPr>
              <p:cNvPr id="32371" name="Oval 627"/>
              <p:cNvSpPr>
                <a:spLocks noChangeAspect="1" noChangeArrowheads="1"/>
              </p:cNvSpPr>
              <p:nvPr/>
            </p:nvSpPr>
            <p:spPr bwMode="auto">
              <a:xfrm rot="1319889">
                <a:off x="10184" y="3803"/>
                <a:ext cx="170" cy="170"/>
              </a:xfrm>
              <a:prstGeom prst="ellipse">
                <a:avLst/>
              </a:prstGeom>
              <a:noFill/>
              <a:ln w="22225">
                <a:solidFill>
                  <a:srgbClr val="000000"/>
                </a:solidFill>
                <a:round/>
                <a:headEnd/>
                <a:tailEnd/>
              </a:ln>
            </p:spPr>
            <p:txBody>
              <a:bodyPr/>
              <a:lstStyle/>
              <a:p>
                <a:endParaRPr lang="zh-CN" altLang="en-US"/>
              </a:p>
            </p:txBody>
          </p:sp>
          <p:sp>
            <p:nvSpPr>
              <p:cNvPr id="32372" name="Oval 628"/>
              <p:cNvSpPr>
                <a:spLocks noChangeAspect="1" noChangeArrowheads="1"/>
              </p:cNvSpPr>
              <p:nvPr/>
            </p:nvSpPr>
            <p:spPr bwMode="auto">
              <a:xfrm rot="1319889">
                <a:off x="10092" y="4193"/>
                <a:ext cx="170" cy="170"/>
              </a:xfrm>
              <a:prstGeom prst="ellipse">
                <a:avLst/>
              </a:prstGeom>
              <a:noFill/>
              <a:ln w="22225">
                <a:solidFill>
                  <a:srgbClr val="000000"/>
                </a:solidFill>
                <a:round/>
                <a:headEnd/>
                <a:tailEnd/>
              </a:ln>
            </p:spPr>
            <p:txBody>
              <a:bodyPr/>
              <a:lstStyle/>
              <a:p>
                <a:endParaRPr lang="zh-CN" altLang="en-US"/>
              </a:p>
            </p:txBody>
          </p:sp>
          <p:sp>
            <p:nvSpPr>
              <p:cNvPr id="32373" name="Oval 629"/>
              <p:cNvSpPr>
                <a:spLocks noChangeAspect="1" noChangeArrowheads="1"/>
              </p:cNvSpPr>
              <p:nvPr/>
            </p:nvSpPr>
            <p:spPr bwMode="auto">
              <a:xfrm rot="1319889">
                <a:off x="9249" y="4357"/>
                <a:ext cx="170" cy="170"/>
              </a:xfrm>
              <a:prstGeom prst="ellipse">
                <a:avLst/>
              </a:prstGeom>
              <a:noFill/>
              <a:ln w="22225">
                <a:solidFill>
                  <a:srgbClr val="000000"/>
                </a:solidFill>
                <a:round/>
                <a:headEnd/>
                <a:tailEnd/>
              </a:ln>
            </p:spPr>
            <p:txBody>
              <a:bodyPr/>
              <a:lstStyle/>
              <a:p>
                <a:endParaRPr lang="zh-CN" altLang="en-US"/>
              </a:p>
            </p:txBody>
          </p:sp>
          <p:sp>
            <p:nvSpPr>
              <p:cNvPr id="32374" name="Oval 630"/>
              <p:cNvSpPr>
                <a:spLocks noChangeAspect="1" noChangeArrowheads="1"/>
              </p:cNvSpPr>
              <p:nvPr/>
            </p:nvSpPr>
            <p:spPr bwMode="auto">
              <a:xfrm rot="1319889">
                <a:off x="9183" y="3398"/>
                <a:ext cx="170" cy="170"/>
              </a:xfrm>
              <a:prstGeom prst="ellipse">
                <a:avLst/>
              </a:prstGeom>
              <a:noFill/>
              <a:ln w="22225">
                <a:solidFill>
                  <a:srgbClr val="000000"/>
                </a:solidFill>
                <a:round/>
                <a:headEnd/>
                <a:tailEnd/>
              </a:ln>
            </p:spPr>
            <p:txBody>
              <a:bodyPr/>
              <a:lstStyle/>
              <a:p>
                <a:endParaRPr lang="zh-CN" altLang="en-US"/>
              </a:p>
            </p:txBody>
          </p:sp>
          <p:sp>
            <p:nvSpPr>
              <p:cNvPr id="32375" name="Oval 631"/>
              <p:cNvSpPr>
                <a:spLocks noChangeAspect="1" noChangeArrowheads="1"/>
              </p:cNvSpPr>
              <p:nvPr/>
            </p:nvSpPr>
            <p:spPr bwMode="auto">
              <a:xfrm rot="1319889">
                <a:off x="9842" y="4169"/>
                <a:ext cx="170" cy="170"/>
              </a:xfrm>
              <a:prstGeom prst="ellipse">
                <a:avLst/>
              </a:prstGeom>
              <a:noFill/>
              <a:ln w="22225">
                <a:solidFill>
                  <a:srgbClr val="000000"/>
                </a:solidFill>
                <a:round/>
                <a:headEnd/>
                <a:tailEnd/>
              </a:ln>
            </p:spPr>
            <p:txBody>
              <a:bodyPr/>
              <a:lstStyle/>
              <a:p>
                <a:endParaRPr lang="zh-CN" altLang="en-US"/>
              </a:p>
            </p:txBody>
          </p:sp>
          <p:sp>
            <p:nvSpPr>
              <p:cNvPr id="32376" name="Oval 632"/>
              <p:cNvSpPr>
                <a:spLocks noChangeAspect="1" noChangeArrowheads="1"/>
              </p:cNvSpPr>
              <p:nvPr/>
            </p:nvSpPr>
            <p:spPr bwMode="auto">
              <a:xfrm rot="1319889">
                <a:off x="7700" y="3705"/>
                <a:ext cx="170" cy="170"/>
              </a:xfrm>
              <a:prstGeom prst="ellipse">
                <a:avLst/>
              </a:prstGeom>
              <a:noFill/>
              <a:ln w="22225">
                <a:solidFill>
                  <a:srgbClr val="000000"/>
                </a:solidFill>
                <a:round/>
                <a:headEnd/>
                <a:tailEnd/>
              </a:ln>
            </p:spPr>
            <p:txBody>
              <a:bodyPr/>
              <a:lstStyle/>
              <a:p>
                <a:endParaRPr lang="zh-CN" altLang="en-US"/>
              </a:p>
            </p:txBody>
          </p:sp>
          <p:sp>
            <p:nvSpPr>
              <p:cNvPr id="32377" name="Oval 633"/>
              <p:cNvSpPr>
                <a:spLocks noChangeAspect="1" noChangeArrowheads="1"/>
              </p:cNvSpPr>
              <p:nvPr/>
            </p:nvSpPr>
            <p:spPr bwMode="auto">
              <a:xfrm rot="1319889">
                <a:off x="9558" y="4391"/>
                <a:ext cx="170" cy="170"/>
              </a:xfrm>
              <a:prstGeom prst="ellipse">
                <a:avLst/>
              </a:prstGeom>
              <a:noFill/>
              <a:ln w="22225">
                <a:solidFill>
                  <a:srgbClr val="000000"/>
                </a:solidFill>
                <a:round/>
                <a:headEnd/>
                <a:tailEnd/>
              </a:ln>
            </p:spPr>
            <p:txBody>
              <a:bodyPr/>
              <a:lstStyle/>
              <a:p>
                <a:endParaRPr lang="zh-CN" altLang="en-US"/>
              </a:p>
            </p:txBody>
          </p:sp>
          <p:sp>
            <p:nvSpPr>
              <p:cNvPr id="32378" name="Oval 634"/>
              <p:cNvSpPr>
                <a:spLocks noChangeAspect="1" noChangeArrowheads="1"/>
              </p:cNvSpPr>
              <p:nvPr/>
            </p:nvSpPr>
            <p:spPr bwMode="auto">
              <a:xfrm rot="1319889">
                <a:off x="7308" y="3715"/>
                <a:ext cx="170" cy="170"/>
              </a:xfrm>
              <a:prstGeom prst="ellipse">
                <a:avLst/>
              </a:prstGeom>
              <a:noFill/>
              <a:ln w="22225">
                <a:solidFill>
                  <a:srgbClr val="000000"/>
                </a:solidFill>
                <a:round/>
                <a:headEnd/>
                <a:tailEnd/>
              </a:ln>
            </p:spPr>
            <p:txBody>
              <a:bodyPr/>
              <a:lstStyle/>
              <a:p>
                <a:endParaRPr lang="zh-CN" altLang="en-US"/>
              </a:p>
            </p:txBody>
          </p:sp>
          <p:sp>
            <p:nvSpPr>
              <p:cNvPr id="32379" name="Oval 635"/>
              <p:cNvSpPr>
                <a:spLocks noChangeAspect="1" noChangeArrowheads="1"/>
              </p:cNvSpPr>
              <p:nvPr/>
            </p:nvSpPr>
            <p:spPr bwMode="auto">
              <a:xfrm rot="1319889">
                <a:off x="8457" y="3273"/>
                <a:ext cx="170" cy="170"/>
              </a:xfrm>
              <a:prstGeom prst="ellipse">
                <a:avLst/>
              </a:prstGeom>
              <a:noFill/>
              <a:ln w="22225">
                <a:solidFill>
                  <a:srgbClr val="000000"/>
                </a:solidFill>
                <a:round/>
                <a:headEnd/>
                <a:tailEnd/>
              </a:ln>
            </p:spPr>
            <p:txBody>
              <a:bodyPr/>
              <a:lstStyle/>
              <a:p>
                <a:endParaRPr lang="zh-CN" altLang="en-US"/>
              </a:p>
            </p:txBody>
          </p:sp>
          <p:sp>
            <p:nvSpPr>
              <p:cNvPr id="32380" name="Oval 636"/>
              <p:cNvSpPr>
                <a:spLocks noChangeAspect="1" noChangeArrowheads="1"/>
              </p:cNvSpPr>
              <p:nvPr/>
            </p:nvSpPr>
            <p:spPr bwMode="auto">
              <a:xfrm rot="1319889">
                <a:off x="8565" y="3485"/>
                <a:ext cx="170" cy="170"/>
              </a:xfrm>
              <a:prstGeom prst="ellipse">
                <a:avLst/>
              </a:prstGeom>
              <a:noFill/>
              <a:ln w="22225">
                <a:solidFill>
                  <a:srgbClr val="000000"/>
                </a:solidFill>
                <a:round/>
                <a:headEnd/>
                <a:tailEnd/>
              </a:ln>
            </p:spPr>
            <p:txBody>
              <a:bodyPr/>
              <a:lstStyle/>
              <a:p>
                <a:endParaRPr lang="zh-CN" altLang="en-US"/>
              </a:p>
            </p:txBody>
          </p:sp>
          <p:sp>
            <p:nvSpPr>
              <p:cNvPr id="32381" name="Oval 637"/>
              <p:cNvSpPr>
                <a:spLocks noChangeAspect="1" noChangeArrowheads="1"/>
              </p:cNvSpPr>
              <p:nvPr/>
            </p:nvSpPr>
            <p:spPr bwMode="auto">
              <a:xfrm rot="1319889">
                <a:off x="9517" y="3533"/>
                <a:ext cx="170" cy="170"/>
              </a:xfrm>
              <a:prstGeom prst="ellipse">
                <a:avLst/>
              </a:prstGeom>
              <a:noFill/>
              <a:ln w="22225">
                <a:solidFill>
                  <a:srgbClr val="000000"/>
                </a:solidFill>
                <a:round/>
                <a:headEnd/>
                <a:tailEnd/>
              </a:ln>
            </p:spPr>
            <p:txBody>
              <a:bodyPr/>
              <a:lstStyle/>
              <a:p>
                <a:endParaRPr lang="zh-CN" altLang="en-US"/>
              </a:p>
            </p:txBody>
          </p:sp>
          <p:sp>
            <p:nvSpPr>
              <p:cNvPr id="32382" name="Oval 638"/>
              <p:cNvSpPr>
                <a:spLocks noChangeAspect="1" noChangeArrowheads="1"/>
              </p:cNvSpPr>
              <p:nvPr/>
            </p:nvSpPr>
            <p:spPr bwMode="auto">
              <a:xfrm rot="1319889">
                <a:off x="10293" y="4015"/>
                <a:ext cx="170" cy="170"/>
              </a:xfrm>
              <a:prstGeom prst="ellipse">
                <a:avLst/>
              </a:prstGeom>
              <a:noFill/>
              <a:ln w="22225">
                <a:solidFill>
                  <a:srgbClr val="000000"/>
                </a:solidFill>
                <a:round/>
                <a:headEnd/>
                <a:tailEnd/>
              </a:ln>
            </p:spPr>
            <p:txBody>
              <a:bodyPr/>
              <a:lstStyle/>
              <a:p>
                <a:endParaRPr lang="zh-CN" altLang="en-US"/>
              </a:p>
            </p:txBody>
          </p:sp>
          <p:sp>
            <p:nvSpPr>
              <p:cNvPr id="32383" name="Oval 639"/>
              <p:cNvSpPr>
                <a:spLocks noChangeAspect="1" noChangeArrowheads="1"/>
              </p:cNvSpPr>
              <p:nvPr/>
            </p:nvSpPr>
            <p:spPr bwMode="auto">
              <a:xfrm rot="1319889">
                <a:off x="8340" y="3563"/>
                <a:ext cx="170" cy="170"/>
              </a:xfrm>
              <a:prstGeom prst="ellipse">
                <a:avLst/>
              </a:prstGeom>
              <a:noFill/>
              <a:ln w="22225">
                <a:solidFill>
                  <a:srgbClr val="000000"/>
                </a:solidFill>
                <a:round/>
                <a:headEnd/>
                <a:tailEnd/>
              </a:ln>
            </p:spPr>
            <p:txBody>
              <a:bodyPr/>
              <a:lstStyle/>
              <a:p>
                <a:endParaRPr lang="zh-CN" altLang="en-US"/>
              </a:p>
            </p:txBody>
          </p:sp>
          <p:sp>
            <p:nvSpPr>
              <p:cNvPr id="32384" name="Oval 640"/>
              <p:cNvSpPr>
                <a:spLocks noChangeAspect="1" noChangeArrowheads="1"/>
              </p:cNvSpPr>
              <p:nvPr/>
            </p:nvSpPr>
            <p:spPr bwMode="auto">
              <a:xfrm rot="1319889">
                <a:off x="8225" y="4008"/>
                <a:ext cx="170" cy="170"/>
              </a:xfrm>
              <a:prstGeom prst="ellipse">
                <a:avLst/>
              </a:prstGeom>
              <a:noFill/>
              <a:ln w="22225">
                <a:solidFill>
                  <a:srgbClr val="000000"/>
                </a:solidFill>
                <a:round/>
                <a:headEnd/>
                <a:tailEnd/>
              </a:ln>
            </p:spPr>
            <p:txBody>
              <a:bodyPr/>
              <a:lstStyle/>
              <a:p>
                <a:endParaRPr lang="zh-CN" altLang="en-US"/>
              </a:p>
            </p:txBody>
          </p:sp>
          <p:sp>
            <p:nvSpPr>
              <p:cNvPr id="32385" name="Oval 641"/>
              <p:cNvSpPr>
                <a:spLocks noChangeAspect="1" noChangeArrowheads="1"/>
              </p:cNvSpPr>
              <p:nvPr/>
            </p:nvSpPr>
            <p:spPr bwMode="auto">
              <a:xfrm rot="1319889">
                <a:off x="8173" y="3495"/>
                <a:ext cx="170" cy="170"/>
              </a:xfrm>
              <a:prstGeom prst="ellipse">
                <a:avLst/>
              </a:prstGeom>
              <a:noFill/>
              <a:ln w="22225">
                <a:solidFill>
                  <a:srgbClr val="000000"/>
                </a:solidFill>
                <a:round/>
                <a:headEnd/>
                <a:tailEnd/>
              </a:ln>
            </p:spPr>
            <p:txBody>
              <a:bodyPr/>
              <a:lstStyle/>
              <a:p>
                <a:endParaRPr lang="zh-CN" altLang="en-US"/>
              </a:p>
            </p:txBody>
          </p:sp>
          <p:sp>
            <p:nvSpPr>
              <p:cNvPr id="32386" name="Oval 642"/>
              <p:cNvSpPr>
                <a:spLocks noChangeAspect="1" noChangeArrowheads="1"/>
              </p:cNvSpPr>
              <p:nvPr/>
            </p:nvSpPr>
            <p:spPr bwMode="auto">
              <a:xfrm rot="1319889">
                <a:off x="7833" y="4018"/>
                <a:ext cx="170" cy="170"/>
              </a:xfrm>
              <a:prstGeom prst="ellipse">
                <a:avLst/>
              </a:prstGeom>
              <a:noFill/>
              <a:ln w="22225">
                <a:solidFill>
                  <a:srgbClr val="000000"/>
                </a:solidFill>
                <a:round/>
                <a:headEnd/>
                <a:tailEnd/>
              </a:ln>
            </p:spPr>
            <p:txBody>
              <a:bodyPr/>
              <a:lstStyle/>
              <a:p>
                <a:endParaRPr lang="zh-CN" altLang="en-US"/>
              </a:p>
            </p:txBody>
          </p:sp>
          <p:sp>
            <p:nvSpPr>
              <p:cNvPr id="32387" name="Oval 643"/>
              <p:cNvSpPr>
                <a:spLocks noChangeAspect="1" noChangeArrowheads="1"/>
              </p:cNvSpPr>
              <p:nvPr/>
            </p:nvSpPr>
            <p:spPr bwMode="auto">
              <a:xfrm rot="1319889">
                <a:off x="8116" y="3796"/>
                <a:ext cx="170" cy="170"/>
              </a:xfrm>
              <a:prstGeom prst="ellipse">
                <a:avLst/>
              </a:prstGeom>
              <a:noFill/>
              <a:ln w="22225">
                <a:solidFill>
                  <a:srgbClr val="000000"/>
                </a:solidFill>
                <a:round/>
                <a:headEnd/>
                <a:tailEnd/>
              </a:ln>
            </p:spPr>
            <p:txBody>
              <a:bodyPr/>
              <a:lstStyle/>
              <a:p>
                <a:endParaRPr lang="zh-CN" altLang="en-US"/>
              </a:p>
            </p:txBody>
          </p:sp>
          <p:sp>
            <p:nvSpPr>
              <p:cNvPr id="32388" name="Oval 644"/>
              <p:cNvSpPr>
                <a:spLocks noChangeAspect="1" noChangeArrowheads="1"/>
              </p:cNvSpPr>
              <p:nvPr/>
            </p:nvSpPr>
            <p:spPr bwMode="auto">
              <a:xfrm rot="1319889">
                <a:off x="7440" y="4027"/>
                <a:ext cx="170" cy="170"/>
              </a:xfrm>
              <a:prstGeom prst="ellipse">
                <a:avLst/>
              </a:prstGeom>
              <a:noFill/>
              <a:ln w="22225">
                <a:solidFill>
                  <a:srgbClr val="000000"/>
                </a:solidFill>
                <a:round/>
                <a:headEnd/>
                <a:tailEnd/>
              </a:ln>
            </p:spPr>
            <p:txBody>
              <a:bodyPr/>
              <a:lstStyle/>
              <a:p>
                <a:endParaRPr lang="zh-CN" altLang="en-US"/>
              </a:p>
            </p:txBody>
          </p:sp>
          <p:sp>
            <p:nvSpPr>
              <p:cNvPr id="32389" name="Oval 645"/>
              <p:cNvSpPr>
                <a:spLocks noChangeAspect="1" noChangeArrowheads="1"/>
              </p:cNvSpPr>
              <p:nvPr/>
            </p:nvSpPr>
            <p:spPr bwMode="auto">
              <a:xfrm rot="1319889">
                <a:off x="7215" y="4105"/>
                <a:ext cx="170" cy="170"/>
              </a:xfrm>
              <a:prstGeom prst="ellipse">
                <a:avLst/>
              </a:prstGeom>
              <a:noFill/>
              <a:ln w="22225">
                <a:solidFill>
                  <a:srgbClr val="000000"/>
                </a:solidFill>
                <a:round/>
                <a:headEnd/>
                <a:tailEnd/>
              </a:ln>
            </p:spPr>
            <p:txBody>
              <a:bodyPr/>
              <a:lstStyle/>
              <a:p>
                <a:endParaRPr lang="zh-CN" altLang="en-US"/>
              </a:p>
            </p:txBody>
          </p:sp>
          <p:sp>
            <p:nvSpPr>
              <p:cNvPr id="32390" name="Oval 646"/>
              <p:cNvSpPr>
                <a:spLocks noChangeAspect="1" noChangeArrowheads="1"/>
              </p:cNvSpPr>
              <p:nvPr/>
            </p:nvSpPr>
            <p:spPr bwMode="auto">
              <a:xfrm rot="1319889">
                <a:off x="8215" y="4353"/>
                <a:ext cx="170" cy="170"/>
              </a:xfrm>
              <a:prstGeom prst="ellipse">
                <a:avLst/>
              </a:prstGeom>
              <a:noFill/>
              <a:ln w="22225">
                <a:solidFill>
                  <a:srgbClr val="000000"/>
                </a:solidFill>
                <a:round/>
                <a:headEnd/>
                <a:tailEnd/>
              </a:ln>
            </p:spPr>
            <p:txBody>
              <a:bodyPr/>
              <a:lstStyle/>
              <a:p>
                <a:endParaRPr lang="zh-CN" altLang="en-US"/>
              </a:p>
            </p:txBody>
          </p:sp>
          <p:sp>
            <p:nvSpPr>
              <p:cNvPr id="32391" name="Oval 647"/>
              <p:cNvSpPr>
                <a:spLocks noChangeAspect="1" noChangeArrowheads="1"/>
              </p:cNvSpPr>
              <p:nvPr/>
            </p:nvSpPr>
            <p:spPr bwMode="auto">
              <a:xfrm rot="1319889">
                <a:off x="9684" y="3601"/>
                <a:ext cx="170" cy="170"/>
              </a:xfrm>
              <a:prstGeom prst="ellipse">
                <a:avLst/>
              </a:prstGeom>
              <a:noFill/>
              <a:ln w="22225">
                <a:solidFill>
                  <a:srgbClr val="000000"/>
                </a:solidFill>
                <a:round/>
                <a:headEnd/>
                <a:tailEnd/>
              </a:ln>
            </p:spPr>
            <p:txBody>
              <a:bodyPr/>
              <a:lstStyle/>
              <a:p>
                <a:endParaRPr lang="zh-CN" altLang="en-US"/>
              </a:p>
            </p:txBody>
          </p:sp>
          <p:sp>
            <p:nvSpPr>
              <p:cNvPr id="32392" name="Oval 648"/>
              <p:cNvSpPr>
                <a:spLocks noChangeAspect="1" noChangeArrowheads="1"/>
              </p:cNvSpPr>
              <p:nvPr/>
            </p:nvSpPr>
            <p:spPr bwMode="auto">
              <a:xfrm rot="1319889">
                <a:off x="8006" y="3428"/>
                <a:ext cx="170" cy="170"/>
              </a:xfrm>
              <a:prstGeom prst="ellipse">
                <a:avLst/>
              </a:prstGeom>
              <a:noFill/>
              <a:ln w="22225">
                <a:solidFill>
                  <a:srgbClr val="000000"/>
                </a:solidFill>
                <a:round/>
                <a:headEnd/>
                <a:tailEnd/>
              </a:ln>
            </p:spPr>
            <p:txBody>
              <a:bodyPr/>
              <a:lstStyle/>
              <a:p>
                <a:endParaRPr lang="zh-CN" altLang="en-US"/>
              </a:p>
            </p:txBody>
          </p:sp>
          <p:sp>
            <p:nvSpPr>
              <p:cNvPr id="32393" name="Oval 649"/>
              <p:cNvSpPr>
                <a:spLocks noChangeAspect="1" noChangeArrowheads="1"/>
              </p:cNvSpPr>
              <p:nvPr/>
            </p:nvSpPr>
            <p:spPr bwMode="auto">
              <a:xfrm rot="1319889">
                <a:off x="7724" y="3806"/>
                <a:ext cx="170" cy="170"/>
              </a:xfrm>
              <a:prstGeom prst="ellipse">
                <a:avLst/>
              </a:prstGeom>
              <a:noFill/>
              <a:ln w="22225">
                <a:solidFill>
                  <a:srgbClr val="000000"/>
                </a:solidFill>
                <a:round/>
                <a:headEnd/>
                <a:tailEnd/>
              </a:ln>
            </p:spPr>
            <p:txBody>
              <a:bodyPr/>
              <a:lstStyle/>
              <a:p>
                <a:endParaRPr lang="zh-CN" altLang="en-US"/>
              </a:p>
            </p:txBody>
          </p:sp>
          <p:sp>
            <p:nvSpPr>
              <p:cNvPr id="32394" name="Oval 650"/>
              <p:cNvSpPr>
                <a:spLocks noChangeAspect="1" noChangeArrowheads="1"/>
              </p:cNvSpPr>
              <p:nvPr/>
            </p:nvSpPr>
            <p:spPr bwMode="auto">
              <a:xfrm rot="1319889">
                <a:off x="8358" y="4320"/>
                <a:ext cx="170" cy="170"/>
              </a:xfrm>
              <a:prstGeom prst="ellipse">
                <a:avLst/>
              </a:prstGeom>
              <a:noFill/>
              <a:ln w="22225">
                <a:solidFill>
                  <a:srgbClr val="000000"/>
                </a:solidFill>
                <a:round/>
                <a:headEnd/>
                <a:tailEnd/>
              </a:ln>
            </p:spPr>
            <p:txBody>
              <a:bodyPr/>
              <a:lstStyle/>
              <a:p>
                <a:endParaRPr lang="zh-CN" altLang="en-US"/>
              </a:p>
            </p:txBody>
          </p:sp>
          <p:sp>
            <p:nvSpPr>
              <p:cNvPr id="32395" name="Oval 651"/>
              <p:cNvSpPr>
                <a:spLocks noChangeAspect="1" noChangeArrowheads="1"/>
              </p:cNvSpPr>
              <p:nvPr/>
            </p:nvSpPr>
            <p:spPr bwMode="auto">
              <a:xfrm rot="1319889">
                <a:off x="8641" y="4098"/>
                <a:ext cx="170" cy="170"/>
              </a:xfrm>
              <a:prstGeom prst="ellipse">
                <a:avLst/>
              </a:prstGeom>
              <a:noFill/>
              <a:ln w="22225">
                <a:solidFill>
                  <a:srgbClr val="000000"/>
                </a:solidFill>
                <a:round/>
                <a:headEnd/>
                <a:tailEnd/>
              </a:ln>
            </p:spPr>
            <p:txBody>
              <a:bodyPr/>
              <a:lstStyle/>
              <a:p>
                <a:endParaRPr lang="zh-CN" altLang="en-US"/>
              </a:p>
            </p:txBody>
          </p:sp>
          <p:sp>
            <p:nvSpPr>
              <p:cNvPr id="32396" name="Oval 652"/>
              <p:cNvSpPr>
                <a:spLocks noChangeAspect="1" noChangeArrowheads="1"/>
              </p:cNvSpPr>
              <p:nvPr/>
            </p:nvSpPr>
            <p:spPr bwMode="auto">
              <a:xfrm rot="1319889">
                <a:off x="7965" y="4330"/>
                <a:ext cx="170" cy="170"/>
              </a:xfrm>
              <a:prstGeom prst="ellipse">
                <a:avLst/>
              </a:prstGeom>
              <a:noFill/>
              <a:ln w="22225">
                <a:solidFill>
                  <a:srgbClr val="000000"/>
                </a:solidFill>
                <a:round/>
                <a:headEnd/>
                <a:tailEnd/>
              </a:ln>
            </p:spPr>
            <p:txBody>
              <a:bodyPr/>
              <a:lstStyle/>
              <a:p>
                <a:endParaRPr lang="zh-CN" altLang="en-US"/>
              </a:p>
            </p:txBody>
          </p:sp>
          <p:sp>
            <p:nvSpPr>
              <p:cNvPr id="32397" name="Oval 653"/>
              <p:cNvSpPr>
                <a:spLocks noChangeAspect="1" noChangeArrowheads="1"/>
              </p:cNvSpPr>
              <p:nvPr/>
            </p:nvSpPr>
            <p:spPr bwMode="auto">
              <a:xfrm rot="1319889">
                <a:off x="8249" y="4108"/>
                <a:ext cx="170" cy="170"/>
              </a:xfrm>
              <a:prstGeom prst="ellipse">
                <a:avLst/>
              </a:prstGeom>
              <a:noFill/>
              <a:ln w="22225">
                <a:solidFill>
                  <a:srgbClr val="000000"/>
                </a:solidFill>
                <a:round/>
                <a:headEnd/>
                <a:tailEnd/>
              </a:ln>
            </p:spPr>
            <p:txBody>
              <a:bodyPr/>
              <a:lstStyle/>
              <a:p>
                <a:endParaRPr lang="zh-CN" altLang="en-US"/>
              </a:p>
            </p:txBody>
          </p:sp>
          <p:sp>
            <p:nvSpPr>
              <p:cNvPr id="32398" name="Oval 654"/>
              <p:cNvSpPr>
                <a:spLocks noChangeAspect="1" noChangeArrowheads="1"/>
              </p:cNvSpPr>
              <p:nvPr/>
            </p:nvSpPr>
            <p:spPr bwMode="auto">
              <a:xfrm rot="1319889">
                <a:off x="7573" y="4340"/>
                <a:ext cx="170" cy="170"/>
              </a:xfrm>
              <a:prstGeom prst="ellipse">
                <a:avLst/>
              </a:prstGeom>
              <a:noFill/>
              <a:ln w="22225">
                <a:solidFill>
                  <a:srgbClr val="000000"/>
                </a:solidFill>
                <a:round/>
                <a:headEnd/>
                <a:tailEnd/>
              </a:ln>
            </p:spPr>
            <p:txBody>
              <a:bodyPr/>
              <a:lstStyle/>
              <a:p>
                <a:endParaRPr lang="zh-CN" altLang="en-US"/>
              </a:p>
            </p:txBody>
          </p:sp>
          <p:sp>
            <p:nvSpPr>
              <p:cNvPr id="32399" name="Oval 655"/>
              <p:cNvSpPr>
                <a:spLocks noChangeAspect="1" noChangeArrowheads="1"/>
              </p:cNvSpPr>
              <p:nvPr/>
            </p:nvSpPr>
            <p:spPr bwMode="auto">
              <a:xfrm rot="1319889">
                <a:off x="7348" y="4417"/>
                <a:ext cx="170" cy="170"/>
              </a:xfrm>
              <a:prstGeom prst="ellipse">
                <a:avLst/>
              </a:prstGeom>
              <a:noFill/>
              <a:ln w="22225">
                <a:solidFill>
                  <a:srgbClr val="000000"/>
                </a:solidFill>
                <a:round/>
                <a:headEnd/>
                <a:tailEnd/>
              </a:ln>
            </p:spPr>
            <p:txBody>
              <a:bodyPr/>
              <a:lstStyle/>
              <a:p>
                <a:endParaRPr lang="zh-CN" altLang="en-US"/>
              </a:p>
            </p:txBody>
          </p:sp>
          <p:sp>
            <p:nvSpPr>
              <p:cNvPr id="32400" name="Oval 656"/>
              <p:cNvSpPr>
                <a:spLocks noChangeAspect="1" noChangeArrowheads="1"/>
              </p:cNvSpPr>
              <p:nvPr/>
            </p:nvSpPr>
            <p:spPr bwMode="auto">
              <a:xfrm rot="1319889">
                <a:off x="7465" y="4128"/>
                <a:ext cx="170" cy="170"/>
              </a:xfrm>
              <a:prstGeom prst="ellipse">
                <a:avLst/>
              </a:prstGeom>
              <a:noFill/>
              <a:ln w="22225">
                <a:solidFill>
                  <a:srgbClr val="000000"/>
                </a:solidFill>
                <a:round/>
                <a:headEnd/>
                <a:tailEnd/>
              </a:ln>
            </p:spPr>
            <p:txBody>
              <a:bodyPr/>
              <a:lstStyle/>
              <a:p>
                <a:endParaRPr lang="zh-CN" altLang="en-US"/>
              </a:p>
            </p:txBody>
          </p:sp>
          <p:sp>
            <p:nvSpPr>
              <p:cNvPr id="32401" name="Oval 657"/>
              <p:cNvSpPr>
                <a:spLocks noChangeAspect="1" noChangeArrowheads="1"/>
              </p:cNvSpPr>
              <p:nvPr/>
            </p:nvSpPr>
            <p:spPr bwMode="auto">
              <a:xfrm rot="1319889">
                <a:off x="8975" y="4233"/>
                <a:ext cx="170" cy="170"/>
              </a:xfrm>
              <a:prstGeom prst="ellipse">
                <a:avLst/>
              </a:prstGeom>
              <a:noFill/>
              <a:ln w="22225">
                <a:solidFill>
                  <a:srgbClr val="000000"/>
                </a:solidFill>
                <a:round/>
                <a:headEnd/>
                <a:tailEnd/>
              </a:ln>
            </p:spPr>
            <p:txBody>
              <a:bodyPr/>
              <a:lstStyle/>
              <a:p>
                <a:endParaRPr lang="zh-CN" altLang="en-US"/>
              </a:p>
            </p:txBody>
          </p:sp>
          <p:sp>
            <p:nvSpPr>
              <p:cNvPr id="32402" name="Oval 658"/>
              <p:cNvSpPr>
                <a:spLocks noChangeAspect="1" noChangeArrowheads="1"/>
              </p:cNvSpPr>
              <p:nvPr/>
            </p:nvSpPr>
            <p:spPr bwMode="auto">
              <a:xfrm rot="1319889">
                <a:off x="9233" y="3755"/>
                <a:ext cx="170" cy="170"/>
              </a:xfrm>
              <a:prstGeom prst="ellipse">
                <a:avLst/>
              </a:prstGeom>
              <a:noFill/>
              <a:ln w="22225">
                <a:solidFill>
                  <a:srgbClr val="000000"/>
                </a:solidFill>
                <a:round/>
                <a:headEnd/>
                <a:tailEnd/>
              </a:ln>
            </p:spPr>
            <p:txBody>
              <a:bodyPr/>
              <a:lstStyle/>
              <a:p>
                <a:endParaRPr lang="zh-CN" altLang="en-US"/>
              </a:p>
            </p:txBody>
          </p:sp>
          <p:sp>
            <p:nvSpPr>
              <p:cNvPr id="32403" name="Oval 659"/>
              <p:cNvSpPr>
                <a:spLocks noChangeAspect="1" noChangeArrowheads="1"/>
              </p:cNvSpPr>
              <p:nvPr/>
            </p:nvSpPr>
            <p:spPr bwMode="auto">
              <a:xfrm rot="1319889">
                <a:off x="7857" y="4118"/>
                <a:ext cx="170" cy="170"/>
              </a:xfrm>
              <a:prstGeom prst="ellipse">
                <a:avLst/>
              </a:prstGeom>
              <a:noFill/>
              <a:ln w="22225">
                <a:solidFill>
                  <a:srgbClr val="000000"/>
                </a:solidFill>
                <a:round/>
                <a:headEnd/>
                <a:tailEnd/>
              </a:ln>
            </p:spPr>
            <p:txBody>
              <a:bodyPr/>
              <a:lstStyle/>
              <a:p>
                <a:endParaRPr lang="zh-CN" altLang="en-US"/>
              </a:p>
            </p:txBody>
          </p:sp>
          <p:sp>
            <p:nvSpPr>
              <p:cNvPr id="32404" name="Oval 660"/>
              <p:cNvSpPr>
                <a:spLocks noChangeAspect="1" noChangeArrowheads="1"/>
              </p:cNvSpPr>
              <p:nvPr/>
            </p:nvSpPr>
            <p:spPr bwMode="auto">
              <a:xfrm rot="1319889">
                <a:off x="8782" y="3910"/>
                <a:ext cx="170" cy="170"/>
              </a:xfrm>
              <a:prstGeom prst="ellipse">
                <a:avLst/>
              </a:prstGeom>
              <a:solidFill>
                <a:srgbClr val="00FF00"/>
              </a:solidFill>
              <a:ln w="22225">
                <a:solidFill>
                  <a:srgbClr val="000000"/>
                </a:solidFill>
                <a:round/>
                <a:headEnd/>
                <a:tailEnd/>
              </a:ln>
            </p:spPr>
            <p:txBody>
              <a:bodyPr/>
              <a:lstStyle/>
              <a:p>
                <a:endParaRPr lang="zh-CN" altLang="en-US"/>
              </a:p>
            </p:txBody>
          </p:sp>
          <p:sp>
            <p:nvSpPr>
              <p:cNvPr id="32405" name="Oval 661"/>
              <p:cNvSpPr>
                <a:spLocks noChangeAspect="1" noChangeArrowheads="1"/>
              </p:cNvSpPr>
              <p:nvPr/>
            </p:nvSpPr>
            <p:spPr bwMode="auto">
              <a:xfrm rot="1319889">
                <a:off x="8774" y="4411"/>
                <a:ext cx="170" cy="170"/>
              </a:xfrm>
              <a:prstGeom prst="ellipse">
                <a:avLst/>
              </a:prstGeom>
              <a:noFill/>
              <a:ln w="22225">
                <a:solidFill>
                  <a:srgbClr val="000000"/>
                </a:solidFill>
                <a:round/>
                <a:headEnd/>
                <a:tailEnd/>
              </a:ln>
            </p:spPr>
            <p:txBody>
              <a:bodyPr/>
              <a:lstStyle/>
              <a:p>
                <a:endParaRPr lang="zh-CN" altLang="en-US"/>
              </a:p>
            </p:txBody>
          </p:sp>
          <p:sp>
            <p:nvSpPr>
              <p:cNvPr id="32406" name="Oval 662"/>
              <p:cNvSpPr>
                <a:spLocks noChangeAspect="1" noChangeArrowheads="1"/>
              </p:cNvSpPr>
              <p:nvPr/>
            </p:nvSpPr>
            <p:spPr bwMode="auto">
              <a:xfrm rot="1319889">
                <a:off x="8899" y="3620"/>
                <a:ext cx="170" cy="170"/>
              </a:xfrm>
              <a:prstGeom prst="ellipse">
                <a:avLst/>
              </a:prstGeom>
              <a:noFill/>
              <a:ln w="22225">
                <a:solidFill>
                  <a:srgbClr val="000000"/>
                </a:solidFill>
                <a:round/>
                <a:headEnd/>
                <a:tailEnd/>
              </a:ln>
            </p:spPr>
            <p:txBody>
              <a:bodyPr/>
              <a:lstStyle/>
              <a:p>
                <a:endParaRPr lang="zh-CN" altLang="en-US"/>
              </a:p>
            </p:txBody>
          </p:sp>
          <p:sp>
            <p:nvSpPr>
              <p:cNvPr id="32407" name="Oval 663"/>
              <p:cNvSpPr>
                <a:spLocks noChangeAspect="1" noChangeArrowheads="1"/>
              </p:cNvSpPr>
              <p:nvPr/>
            </p:nvSpPr>
            <p:spPr bwMode="auto">
              <a:xfrm rot="1319889">
                <a:off x="8382" y="4421"/>
                <a:ext cx="170" cy="170"/>
              </a:xfrm>
              <a:prstGeom prst="ellipse">
                <a:avLst/>
              </a:prstGeom>
              <a:noFill/>
              <a:ln w="22225">
                <a:solidFill>
                  <a:srgbClr val="000000"/>
                </a:solidFill>
                <a:round/>
                <a:headEnd/>
                <a:tailEnd/>
              </a:ln>
            </p:spPr>
            <p:txBody>
              <a:bodyPr/>
              <a:lstStyle/>
              <a:p>
                <a:endParaRPr lang="zh-CN" altLang="en-US"/>
              </a:p>
            </p:txBody>
          </p:sp>
          <p:sp>
            <p:nvSpPr>
              <p:cNvPr id="32408" name="Oval 664"/>
              <p:cNvSpPr>
                <a:spLocks noChangeAspect="1" noChangeArrowheads="1"/>
              </p:cNvSpPr>
              <p:nvPr/>
            </p:nvSpPr>
            <p:spPr bwMode="auto">
              <a:xfrm rot="1319889">
                <a:off x="9066" y="3688"/>
                <a:ext cx="170" cy="170"/>
              </a:xfrm>
              <a:prstGeom prst="ellipse">
                <a:avLst/>
              </a:prstGeom>
              <a:noFill/>
              <a:ln w="22225">
                <a:solidFill>
                  <a:srgbClr val="000000"/>
                </a:solidFill>
                <a:round/>
                <a:headEnd/>
                <a:tailEnd/>
              </a:ln>
            </p:spPr>
            <p:txBody>
              <a:bodyPr/>
              <a:lstStyle/>
              <a:p>
                <a:endParaRPr lang="zh-CN" altLang="en-US"/>
              </a:p>
            </p:txBody>
          </p:sp>
          <p:sp>
            <p:nvSpPr>
              <p:cNvPr id="32409" name="Oval 665"/>
              <p:cNvSpPr>
                <a:spLocks noChangeAspect="1" noChangeArrowheads="1"/>
              </p:cNvSpPr>
              <p:nvPr/>
            </p:nvSpPr>
            <p:spPr bwMode="auto">
              <a:xfrm rot="1319889">
                <a:off x="9567" y="3890"/>
                <a:ext cx="170" cy="170"/>
              </a:xfrm>
              <a:prstGeom prst="ellipse">
                <a:avLst/>
              </a:prstGeom>
              <a:noFill/>
              <a:ln w="22225">
                <a:solidFill>
                  <a:srgbClr val="000000"/>
                </a:solidFill>
                <a:round/>
                <a:headEnd/>
                <a:tailEnd/>
              </a:ln>
            </p:spPr>
            <p:txBody>
              <a:bodyPr/>
              <a:lstStyle/>
              <a:p>
                <a:endParaRPr lang="zh-CN" altLang="en-US"/>
              </a:p>
            </p:txBody>
          </p:sp>
          <p:sp>
            <p:nvSpPr>
              <p:cNvPr id="32410" name="Oval 666"/>
              <p:cNvSpPr>
                <a:spLocks noChangeAspect="1" noChangeArrowheads="1"/>
              </p:cNvSpPr>
              <p:nvPr/>
            </p:nvSpPr>
            <p:spPr bwMode="auto">
              <a:xfrm rot="1319889">
                <a:off x="7597" y="4440"/>
                <a:ext cx="170" cy="170"/>
              </a:xfrm>
              <a:prstGeom prst="ellipse">
                <a:avLst/>
              </a:prstGeom>
              <a:noFill/>
              <a:ln w="22225">
                <a:solidFill>
                  <a:srgbClr val="000000"/>
                </a:solidFill>
                <a:round/>
                <a:headEnd/>
                <a:tailEnd/>
              </a:ln>
            </p:spPr>
            <p:txBody>
              <a:bodyPr/>
              <a:lstStyle/>
              <a:p>
                <a:endParaRPr lang="zh-CN" altLang="en-US"/>
              </a:p>
            </p:txBody>
          </p:sp>
          <p:sp>
            <p:nvSpPr>
              <p:cNvPr id="32411" name="Oval 667"/>
              <p:cNvSpPr>
                <a:spLocks noChangeAspect="1" noChangeArrowheads="1"/>
              </p:cNvSpPr>
              <p:nvPr/>
            </p:nvSpPr>
            <p:spPr bwMode="auto">
              <a:xfrm rot="1319889">
                <a:off x="9341" y="3967"/>
                <a:ext cx="170" cy="170"/>
              </a:xfrm>
              <a:prstGeom prst="ellipse">
                <a:avLst/>
              </a:prstGeom>
              <a:noFill/>
              <a:ln w="22225">
                <a:solidFill>
                  <a:srgbClr val="000000"/>
                </a:solidFill>
                <a:round/>
                <a:headEnd/>
                <a:tailEnd/>
              </a:ln>
            </p:spPr>
            <p:txBody>
              <a:bodyPr/>
              <a:lstStyle/>
              <a:p>
                <a:endParaRPr lang="zh-CN" altLang="en-US"/>
              </a:p>
            </p:txBody>
          </p:sp>
          <p:sp>
            <p:nvSpPr>
              <p:cNvPr id="32412" name="Oval 668"/>
              <p:cNvSpPr>
                <a:spLocks noChangeAspect="1" noChangeArrowheads="1"/>
              </p:cNvSpPr>
              <p:nvPr/>
            </p:nvSpPr>
            <p:spPr bwMode="auto">
              <a:xfrm rot="1319889">
                <a:off x="8832" y="4266"/>
                <a:ext cx="170" cy="170"/>
              </a:xfrm>
              <a:prstGeom prst="ellipse">
                <a:avLst/>
              </a:prstGeom>
              <a:noFill/>
              <a:ln w="22225">
                <a:solidFill>
                  <a:srgbClr val="000000"/>
                </a:solidFill>
                <a:round/>
                <a:headEnd/>
                <a:tailEnd/>
              </a:ln>
            </p:spPr>
            <p:txBody>
              <a:bodyPr/>
              <a:lstStyle/>
              <a:p>
                <a:endParaRPr lang="zh-CN" altLang="en-US"/>
              </a:p>
            </p:txBody>
          </p:sp>
          <p:sp>
            <p:nvSpPr>
              <p:cNvPr id="32413" name="Oval 669"/>
              <p:cNvSpPr>
                <a:spLocks noChangeAspect="1" noChangeArrowheads="1"/>
              </p:cNvSpPr>
              <p:nvPr/>
            </p:nvSpPr>
            <p:spPr bwMode="auto">
              <a:xfrm rot="1319889">
                <a:off x="7989" y="4430"/>
                <a:ext cx="170" cy="170"/>
              </a:xfrm>
              <a:prstGeom prst="ellipse">
                <a:avLst/>
              </a:prstGeom>
              <a:noFill/>
              <a:ln w="22225">
                <a:solidFill>
                  <a:srgbClr val="000000"/>
                </a:solidFill>
                <a:round/>
                <a:headEnd/>
                <a:tailEnd/>
              </a:ln>
            </p:spPr>
            <p:txBody>
              <a:bodyPr/>
              <a:lstStyle/>
              <a:p>
                <a:endParaRPr lang="zh-CN" altLang="en-US"/>
              </a:p>
            </p:txBody>
          </p:sp>
          <p:sp>
            <p:nvSpPr>
              <p:cNvPr id="32414" name="Oval 670"/>
              <p:cNvSpPr>
                <a:spLocks noChangeAspect="1" noChangeArrowheads="1"/>
              </p:cNvSpPr>
              <p:nvPr/>
            </p:nvSpPr>
            <p:spPr bwMode="auto">
              <a:xfrm rot="1319889">
                <a:off x="8390" y="3919"/>
                <a:ext cx="170" cy="170"/>
              </a:xfrm>
              <a:prstGeom prst="ellipse">
                <a:avLst/>
              </a:prstGeom>
              <a:noFill/>
              <a:ln w="22225">
                <a:solidFill>
                  <a:srgbClr val="000000"/>
                </a:solidFill>
                <a:round/>
                <a:headEnd/>
                <a:tailEnd/>
              </a:ln>
            </p:spPr>
            <p:txBody>
              <a:bodyPr/>
              <a:lstStyle/>
              <a:p>
                <a:endParaRPr lang="zh-CN" altLang="en-US"/>
              </a:p>
            </p:txBody>
          </p:sp>
          <p:sp>
            <p:nvSpPr>
              <p:cNvPr id="32415" name="Oval 671"/>
              <p:cNvSpPr>
                <a:spLocks noChangeAspect="1" noChangeArrowheads="1"/>
              </p:cNvSpPr>
              <p:nvPr/>
            </p:nvSpPr>
            <p:spPr bwMode="auto">
              <a:xfrm rot="1319889">
                <a:off x="8674" y="3697"/>
                <a:ext cx="170" cy="170"/>
              </a:xfrm>
              <a:prstGeom prst="ellipse">
                <a:avLst/>
              </a:prstGeom>
              <a:noFill/>
              <a:ln w="22225">
                <a:solidFill>
                  <a:srgbClr val="000000"/>
                </a:solidFill>
                <a:round/>
                <a:headEnd/>
                <a:tailEnd/>
              </a:ln>
            </p:spPr>
            <p:txBody>
              <a:bodyPr/>
              <a:lstStyle/>
              <a:p>
                <a:endParaRPr lang="zh-CN" altLang="en-US"/>
              </a:p>
            </p:txBody>
          </p:sp>
          <p:sp>
            <p:nvSpPr>
              <p:cNvPr id="32416" name="Oval 672"/>
              <p:cNvSpPr>
                <a:spLocks noChangeAspect="1" noChangeArrowheads="1"/>
              </p:cNvSpPr>
              <p:nvPr/>
            </p:nvSpPr>
            <p:spPr bwMode="auto">
              <a:xfrm rot="1319889">
                <a:off x="7998" y="3929"/>
                <a:ext cx="170" cy="170"/>
              </a:xfrm>
              <a:prstGeom prst="ellipse">
                <a:avLst/>
              </a:prstGeom>
              <a:noFill/>
              <a:ln w="22225">
                <a:solidFill>
                  <a:srgbClr val="000000"/>
                </a:solidFill>
                <a:round/>
                <a:headEnd/>
                <a:tailEnd/>
              </a:ln>
            </p:spPr>
            <p:txBody>
              <a:bodyPr/>
              <a:lstStyle/>
              <a:p>
                <a:endParaRPr lang="zh-CN" altLang="en-US"/>
              </a:p>
            </p:txBody>
          </p:sp>
          <p:sp>
            <p:nvSpPr>
              <p:cNvPr id="32417" name="Oval 673"/>
              <p:cNvSpPr>
                <a:spLocks noChangeAspect="1" noChangeArrowheads="1"/>
              </p:cNvSpPr>
              <p:nvPr/>
            </p:nvSpPr>
            <p:spPr bwMode="auto">
              <a:xfrm rot="1319889">
                <a:off x="8282" y="3707"/>
                <a:ext cx="170" cy="170"/>
              </a:xfrm>
              <a:prstGeom prst="ellipse">
                <a:avLst/>
              </a:prstGeom>
              <a:noFill/>
              <a:ln w="22225">
                <a:solidFill>
                  <a:srgbClr val="000000"/>
                </a:solidFill>
                <a:round/>
                <a:headEnd/>
                <a:tailEnd/>
              </a:ln>
            </p:spPr>
            <p:txBody>
              <a:bodyPr/>
              <a:lstStyle/>
              <a:p>
                <a:endParaRPr lang="zh-CN" altLang="en-US"/>
              </a:p>
            </p:txBody>
          </p:sp>
          <p:sp>
            <p:nvSpPr>
              <p:cNvPr id="32418" name="Oval 674"/>
              <p:cNvSpPr>
                <a:spLocks noChangeAspect="1" noChangeArrowheads="1"/>
              </p:cNvSpPr>
              <p:nvPr/>
            </p:nvSpPr>
            <p:spPr bwMode="auto">
              <a:xfrm rot="1319889">
                <a:off x="7606" y="3939"/>
                <a:ext cx="170" cy="170"/>
              </a:xfrm>
              <a:prstGeom prst="ellipse">
                <a:avLst/>
              </a:prstGeom>
              <a:noFill/>
              <a:ln w="22225">
                <a:solidFill>
                  <a:srgbClr val="000000"/>
                </a:solidFill>
                <a:round/>
                <a:headEnd/>
                <a:tailEnd/>
              </a:ln>
            </p:spPr>
            <p:txBody>
              <a:bodyPr/>
              <a:lstStyle/>
              <a:p>
                <a:endParaRPr lang="zh-CN" altLang="en-US"/>
              </a:p>
            </p:txBody>
          </p:sp>
          <p:sp>
            <p:nvSpPr>
              <p:cNvPr id="32419" name="Oval 675"/>
              <p:cNvSpPr>
                <a:spLocks noChangeAspect="1" noChangeArrowheads="1"/>
              </p:cNvSpPr>
              <p:nvPr/>
            </p:nvSpPr>
            <p:spPr bwMode="auto">
              <a:xfrm rot="1319889">
                <a:off x="7380" y="4016"/>
                <a:ext cx="170" cy="170"/>
              </a:xfrm>
              <a:prstGeom prst="ellipse">
                <a:avLst/>
              </a:prstGeom>
              <a:noFill/>
              <a:ln w="22225">
                <a:solidFill>
                  <a:srgbClr val="000000"/>
                </a:solidFill>
                <a:round/>
                <a:headEnd/>
                <a:tailEnd/>
              </a:ln>
            </p:spPr>
            <p:txBody>
              <a:bodyPr/>
              <a:lstStyle/>
              <a:p>
                <a:endParaRPr lang="zh-CN" altLang="en-US"/>
              </a:p>
            </p:txBody>
          </p:sp>
          <p:sp>
            <p:nvSpPr>
              <p:cNvPr id="32420" name="Oval 676"/>
              <p:cNvSpPr>
                <a:spLocks noChangeAspect="1" noChangeArrowheads="1"/>
              </p:cNvSpPr>
              <p:nvPr/>
            </p:nvSpPr>
            <p:spPr bwMode="auto">
              <a:xfrm rot="1319889">
                <a:off x="7497" y="3727"/>
                <a:ext cx="170" cy="170"/>
              </a:xfrm>
              <a:prstGeom prst="ellipse">
                <a:avLst/>
              </a:prstGeom>
              <a:noFill/>
              <a:ln w="22225">
                <a:solidFill>
                  <a:srgbClr val="000000"/>
                </a:solidFill>
                <a:round/>
                <a:headEnd/>
                <a:tailEnd/>
              </a:ln>
            </p:spPr>
            <p:txBody>
              <a:bodyPr/>
              <a:lstStyle/>
              <a:p>
                <a:endParaRPr lang="zh-CN" altLang="en-US"/>
              </a:p>
            </p:txBody>
          </p:sp>
          <p:sp>
            <p:nvSpPr>
              <p:cNvPr id="32421" name="Oval 677"/>
              <p:cNvSpPr>
                <a:spLocks noChangeAspect="1" noChangeArrowheads="1"/>
              </p:cNvSpPr>
              <p:nvPr/>
            </p:nvSpPr>
            <p:spPr bwMode="auto">
              <a:xfrm rot="1319889">
                <a:off x="9008" y="3832"/>
                <a:ext cx="170" cy="170"/>
              </a:xfrm>
              <a:prstGeom prst="ellipse">
                <a:avLst/>
              </a:prstGeom>
              <a:noFill/>
              <a:ln w="22225">
                <a:solidFill>
                  <a:srgbClr val="000000"/>
                </a:solidFill>
                <a:round/>
                <a:headEnd/>
                <a:tailEnd/>
              </a:ln>
            </p:spPr>
            <p:txBody>
              <a:bodyPr/>
              <a:lstStyle/>
              <a:p>
                <a:endParaRPr lang="zh-CN" altLang="en-US"/>
              </a:p>
            </p:txBody>
          </p:sp>
          <p:sp>
            <p:nvSpPr>
              <p:cNvPr id="32422" name="Oval 678"/>
              <p:cNvSpPr>
                <a:spLocks noChangeAspect="1" noChangeArrowheads="1"/>
              </p:cNvSpPr>
              <p:nvPr/>
            </p:nvSpPr>
            <p:spPr bwMode="auto">
              <a:xfrm rot="1319889">
                <a:off x="8732" y="3553"/>
                <a:ext cx="170" cy="170"/>
              </a:xfrm>
              <a:prstGeom prst="ellipse">
                <a:avLst/>
              </a:prstGeom>
              <a:noFill/>
              <a:ln w="22225">
                <a:solidFill>
                  <a:srgbClr val="000000"/>
                </a:solidFill>
                <a:round/>
                <a:headEnd/>
                <a:tailEnd/>
              </a:ln>
            </p:spPr>
            <p:txBody>
              <a:bodyPr/>
              <a:lstStyle/>
              <a:p>
                <a:endParaRPr lang="zh-CN" altLang="en-US"/>
              </a:p>
            </p:txBody>
          </p:sp>
          <p:sp>
            <p:nvSpPr>
              <p:cNvPr id="32423" name="Oval 679"/>
              <p:cNvSpPr>
                <a:spLocks noChangeAspect="1" noChangeArrowheads="1"/>
              </p:cNvSpPr>
              <p:nvPr/>
            </p:nvSpPr>
            <p:spPr bwMode="auto">
              <a:xfrm rot="1319889">
                <a:off x="7889" y="3717"/>
                <a:ext cx="170" cy="170"/>
              </a:xfrm>
              <a:prstGeom prst="ellipse">
                <a:avLst/>
              </a:prstGeom>
              <a:noFill/>
              <a:ln w="22225">
                <a:solidFill>
                  <a:srgbClr val="000000"/>
                </a:solidFill>
                <a:round/>
                <a:headEnd/>
                <a:tailEnd/>
              </a:ln>
            </p:spPr>
            <p:txBody>
              <a:bodyPr/>
              <a:lstStyle/>
              <a:p>
                <a:endParaRPr lang="zh-CN" altLang="en-US"/>
              </a:p>
            </p:txBody>
          </p:sp>
          <p:grpSp>
            <p:nvGrpSpPr>
              <p:cNvPr id="4" name="Group 680"/>
              <p:cNvGrpSpPr>
                <a:grpSpLocks noChangeAspect="1"/>
              </p:cNvGrpSpPr>
              <p:nvPr/>
            </p:nvGrpSpPr>
            <p:grpSpPr bwMode="auto">
              <a:xfrm rot="1319889">
                <a:off x="4222" y="3874"/>
                <a:ext cx="1487" cy="851"/>
                <a:chOff x="3240" y="5028"/>
                <a:chExt cx="1487" cy="851"/>
              </a:xfrm>
            </p:grpSpPr>
            <p:grpSp>
              <p:nvGrpSpPr>
                <p:cNvPr id="5" name="Group 681"/>
                <p:cNvGrpSpPr>
                  <a:grpSpLocks noChangeAspect="1"/>
                </p:cNvGrpSpPr>
                <p:nvPr/>
              </p:nvGrpSpPr>
              <p:grpSpPr bwMode="auto">
                <a:xfrm>
                  <a:off x="3960" y="5340"/>
                  <a:ext cx="227" cy="227"/>
                  <a:chOff x="5220" y="6004"/>
                  <a:chExt cx="227" cy="227"/>
                </a:xfrm>
              </p:grpSpPr>
              <p:sp>
                <p:nvSpPr>
                  <p:cNvPr id="32426" name="Line 68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27" name="Line 68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6" name="Group 684"/>
                <p:cNvGrpSpPr>
                  <a:grpSpLocks noChangeAspect="1"/>
                </p:cNvGrpSpPr>
                <p:nvPr/>
              </p:nvGrpSpPr>
              <p:grpSpPr bwMode="auto">
                <a:xfrm>
                  <a:off x="3600" y="5496"/>
                  <a:ext cx="227" cy="227"/>
                  <a:chOff x="5220" y="6004"/>
                  <a:chExt cx="227" cy="227"/>
                </a:xfrm>
              </p:grpSpPr>
              <p:sp>
                <p:nvSpPr>
                  <p:cNvPr id="32429" name="Line 68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30" name="Line 68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7" name="Group 687"/>
                <p:cNvGrpSpPr>
                  <a:grpSpLocks noChangeAspect="1"/>
                </p:cNvGrpSpPr>
                <p:nvPr/>
              </p:nvGrpSpPr>
              <p:grpSpPr bwMode="auto">
                <a:xfrm>
                  <a:off x="3240" y="5652"/>
                  <a:ext cx="227" cy="227"/>
                  <a:chOff x="5220" y="6004"/>
                  <a:chExt cx="227" cy="227"/>
                </a:xfrm>
              </p:grpSpPr>
              <p:sp>
                <p:nvSpPr>
                  <p:cNvPr id="32432" name="Line 68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33" name="Line 68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8" name="Group 690"/>
                <p:cNvGrpSpPr>
                  <a:grpSpLocks noChangeAspect="1"/>
                </p:cNvGrpSpPr>
                <p:nvPr/>
              </p:nvGrpSpPr>
              <p:grpSpPr bwMode="auto">
                <a:xfrm>
                  <a:off x="3960" y="5496"/>
                  <a:ext cx="227" cy="227"/>
                  <a:chOff x="5220" y="6004"/>
                  <a:chExt cx="227" cy="227"/>
                </a:xfrm>
              </p:grpSpPr>
              <p:sp>
                <p:nvSpPr>
                  <p:cNvPr id="32435" name="Line 69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36" name="Line 69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9" name="Group 693"/>
                <p:cNvGrpSpPr>
                  <a:grpSpLocks noChangeAspect="1"/>
                </p:cNvGrpSpPr>
                <p:nvPr/>
              </p:nvGrpSpPr>
              <p:grpSpPr bwMode="auto">
                <a:xfrm>
                  <a:off x="4500" y="5184"/>
                  <a:ext cx="227" cy="227"/>
                  <a:chOff x="5220" y="6004"/>
                  <a:chExt cx="227" cy="227"/>
                </a:xfrm>
              </p:grpSpPr>
              <p:sp>
                <p:nvSpPr>
                  <p:cNvPr id="32438" name="Line 69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39" name="Line 69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0" name="Group 696"/>
                <p:cNvGrpSpPr>
                  <a:grpSpLocks noChangeAspect="1"/>
                </p:cNvGrpSpPr>
                <p:nvPr/>
              </p:nvGrpSpPr>
              <p:grpSpPr bwMode="auto">
                <a:xfrm>
                  <a:off x="4320" y="5496"/>
                  <a:ext cx="227" cy="227"/>
                  <a:chOff x="5220" y="6004"/>
                  <a:chExt cx="227" cy="227"/>
                </a:xfrm>
              </p:grpSpPr>
              <p:sp>
                <p:nvSpPr>
                  <p:cNvPr id="32441" name="Line 69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42" name="Line 69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1" name="Group 699"/>
                <p:cNvGrpSpPr>
                  <a:grpSpLocks noChangeAspect="1"/>
                </p:cNvGrpSpPr>
                <p:nvPr/>
              </p:nvGrpSpPr>
              <p:grpSpPr bwMode="auto">
                <a:xfrm>
                  <a:off x="4320" y="5028"/>
                  <a:ext cx="227" cy="227"/>
                  <a:chOff x="5220" y="6004"/>
                  <a:chExt cx="227" cy="227"/>
                </a:xfrm>
              </p:grpSpPr>
              <p:sp>
                <p:nvSpPr>
                  <p:cNvPr id="32444" name="Line 70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45" name="Line 70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12" name="Group 702"/>
              <p:cNvGrpSpPr>
                <a:grpSpLocks noChangeAspect="1"/>
              </p:cNvGrpSpPr>
              <p:nvPr/>
            </p:nvGrpSpPr>
            <p:grpSpPr bwMode="auto">
              <a:xfrm rot="1319889">
                <a:off x="4447" y="3797"/>
                <a:ext cx="1487" cy="851"/>
                <a:chOff x="3240" y="5028"/>
                <a:chExt cx="1487" cy="851"/>
              </a:xfrm>
            </p:grpSpPr>
            <p:grpSp>
              <p:nvGrpSpPr>
                <p:cNvPr id="13" name="Group 703"/>
                <p:cNvGrpSpPr>
                  <a:grpSpLocks noChangeAspect="1"/>
                </p:cNvGrpSpPr>
                <p:nvPr/>
              </p:nvGrpSpPr>
              <p:grpSpPr bwMode="auto">
                <a:xfrm>
                  <a:off x="3960" y="5340"/>
                  <a:ext cx="227" cy="227"/>
                  <a:chOff x="5220" y="6004"/>
                  <a:chExt cx="227" cy="227"/>
                </a:xfrm>
              </p:grpSpPr>
              <p:sp>
                <p:nvSpPr>
                  <p:cNvPr id="32448" name="Line 70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49" name="Line 70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4" name="Group 706"/>
                <p:cNvGrpSpPr>
                  <a:grpSpLocks noChangeAspect="1"/>
                </p:cNvGrpSpPr>
                <p:nvPr/>
              </p:nvGrpSpPr>
              <p:grpSpPr bwMode="auto">
                <a:xfrm>
                  <a:off x="3600" y="5496"/>
                  <a:ext cx="227" cy="227"/>
                  <a:chOff x="5220" y="6004"/>
                  <a:chExt cx="227" cy="227"/>
                </a:xfrm>
              </p:grpSpPr>
              <p:sp>
                <p:nvSpPr>
                  <p:cNvPr id="32451" name="Line 70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52" name="Line 70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5" name="Group 709"/>
                <p:cNvGrpSpPr>
                  <a:grpSpLocks noChangeAspect="1"/>
                </p:cNvGrpSpPr>
                <p:nvPr/>
              </p:nvGrpSpPr>
              <p:grpSpPr bwMode="auto">
                <a:xfrm>
                  <a:off x="3240" y="5652"/>
                  <a:ext cx="227" cy="227"/>
                  <a:chOff x="5220" y="6004"/>
                  <a:chExt cx="227" cy="227"/>
                </a:xfrm>
              </p:grpSpPr>
              <p:sp>
                <p:nvSpPr>
                  <p:cNvPr id="32454" name="Line 71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55" name="Line 71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6" name="Group 712"/>
                <p:cNvGrpSpPr>
                  <a:grpSpLocks noChangeAspect="1"/>
                </p:cNvGrpSpPr>
                <p:nvPr/>
              </p:nvGrpSpPr>
              <p:grpSpPr bwMode="auto">
                <a:xfrm>
                  <a:off x="3960" y="5496"/>
                  <a:ext cx="227" cy="227"/>
                  <a:chOff x="5220" y="6004"/>
                  <a:chExt cx="227" cy="227"/>
                </a:xfrm>
              </p:grpSpPr>
              <p:sp>
                <p:nvSpPr>
                  <p:cNvPr id="32457" name="Line 71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58" name="Line 71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7" name="Group 715"/>
                <p:cNvGrpSpPr>
                  <a:grpSpLocks noChangeAspect="1"/>
                </p:cNvGrpSpPr>
                <p:nvPr/>
              </p:nvGrpSpPr>
              <p:grpSpPr bwMode="auto">
                <a:xfrm>
                  <a:off x="4500" y="5184"/>
                  <a:ext cx="227" cy="227"/>
                  <a:chOff x="5220" y="6004"/>
                  <a:chExt cx="227" cy="227"/>
                </a:xfrm>
              </p:grpSpPr>
              <p:sp>
                <p:nvSpPr>
                  <p:cNvPr id="32460" name="Line 71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61" name="Line 71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8" name="Group 718"/>
                <p:cNvGrpSpPr>
                  <a:grpSpLocks noChangeAspect="1"/>
                </p:cNvGrpSpPr>
                <p:nvPr/>
              </p:nvGrpSpPr>
              <p:grpSpPr bwMode="auto">
                <a:xfrm>
                  <a:off x="4320" y="5496"/>
                  <a:ext cx="227" cy="227"/>
                  <a:chOff x="5220" y="6004"/>
                  <a:chExt cx="227" cy="227"/>
                </a:xfrm>
              </p:grpSpPr>
              <p:sp>
                <p:nvSpPr>
                  <p:cNvPr id="32463" name="Line 71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64" name="Line 72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9" name="Group 721"/>
                <p:cNvGrpSpPr>
                  <a:grpSpLocks noChangeAspect="1"/>
                </p:cNvGrpSpPr>
                <p:nvPr/>
              </p:nvGrpSpPr>
              <p:grpSpPr bwMode="auto">
                <a:xfrm>
                  <a:off x="4320" y="5028"/>
                  <a:ext cx="227" cy="227"/>
                  <a:chOff x="5220" y="6004"/>
                  <a:chExt cx="227" cy="227"/>
                </a:xfrm>
              </p:grpSpPr>
              <p:sp>
                <p:nvSpPr>
                  <p:cNvPr id="32466" name="Line 72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67" name="Line 72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20" name="Group 724"/>
              <p:cNvGrpSpPr>
                <a:grpSpLocks noChangeAspect="1"/>
              </p:cNvGrpSpPr>
              <p:nvPr/>
            </p:nvGrpSpPr>
            <p:grpSpPr bwMode="auto">
              <a:xfrm rot="1319889">
                <a:off x="3946" y="3595"/>
                <a:ext cx="1487" cy="851"/>
                <a:chOff x="3240" y="5028"/>
                <a:chExt cx="1487" cy="851"/>
              </a:xfrm>
            </p:grpSpPr>
            <p:grpSp>
              <p:nvGrpSpPr>
                <p:cNvPr id="21" name="Group 725"/>
                <p:cNvGrpSpPr>
                  <a:grpSpLocks noChangeAspect="1"/>
                </p:cNvGrpSpPr>
                <p:nvPr/>
              </p:nvGrpSpPr>
              <p:grpSpPr bwMode="auto">
                <a:xfrm>
                  <a:off x="3960" y="5340"/>
                  <a:ext cx="227" cy="227"/>
                  <a:chOff x="5220" y="6004"/>
                  <a:chExt cx="227" cy="227"/>
                </a:xfrm>
              </p:grpSpPr>
              <p:sp>
                <p:nvSpPr>
                  <p:cNvPr id="32470" name="Line 72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71" name="Line 72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2" name="Group 728"/>
                <p:cNvGrpSpPr>
                  <a:grpSpLocks noChangeAspect="1"/>
                </p:cNvGrpSpPr>
                <p:nvPr/>
              </p:nvGrpSpPr>
              <p:grpSpPr bwMode="auto">
                <a:xfrm>
                  <a:off x="3600" y="5496"/>
                  <a:ext cx="227" cy="227"/>
                  <a:chOff x="5220" y="6004"/>
                  <a:chExt cx="227" cy="227"/>
                </a:xfrm>
              </p:grpSpPr>
              <p:sp>
                <p:nvSpPr>
                  <p:cNvPr id="32473" name="Line 72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74" name="Line 73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3" name="Group 731"/>
                <p:cNvGrpSpPr>
                  <a:grpSpLocks noChangeAspect="1"/>
                </p:cNvGrpSpPr>
                <p:nvPr/>
              </p:nvGrpSpPr>
              <p:grpSpPr bwMode="auto">
                <a:xfrm>
                  <a:off x="3240" y="5652"/>
                  <a:ext cx="227" cy="227"/>
                  <a:chOff x="5220" y="6004"/>
                  <a:chExt cx="227" cy="227"/>
                </a:xfrm>
              </p:grpSpPr>
              <p:sp>
                <p:nvSpPr>
                  <p:cNvPr id="32476" name="Line 73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77" name="Line 73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4" name="Group 734"/>
                <p:cNvGrpSpPr>
                  <a:grpSpLocks noChangeAspect="1"/>
                </p:cNvGrpSpPr>
                <p:nvPr/>
              </p:nvGrpSpPr>
              <p:grpSpPr bwMode="auto">
                <a:xfrm>
                  <a:off x="3960" y="5496"/>
                  <a:ext cx="227" cy="227"/>
                  <a:chOff x="5220" y="6004"/>
                  <a:chExt cx="227" cy="227"/>
                </a:xfrm>
              </p:grpSpPr>
              <p:sp>
                <p:nvSpPr>
                  <p:cNvPr id="32479" name="Line 73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80" name="Line 73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5" name="Group 737"/>
                <p:cNvGrpSpPr>
                  <a:grpSpLocks noChangeAspect="1"/>
                </p:cNvGrpSpPr>
                <p:nvPr/>
              </p:nvGrpSpPr>
              <p:grpSpPr bwMode="auto">
                <a:xfrm>
                  <a:off x="4500" y="5184"/>
                  <a:ext cx="227" cy="227"/>
                  <a:chOff x="5220" y="6004"/>
                  <a:chExt cx="227" cy="227"/>
                </a:xfrm>
              </p:grpSpPr>
              <p:sp>
                <p:nvSpPr>
                  <p:cNvPr id="32482" name="Line 73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83" name="Line 73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6" name="Group 740"/>
                <p:cNvGrpSpPr>
                  <a:grpSpLocks noChangeAspect="1"/>
                </p:cNvGrpSpPr>
                <p:nvPr/>
              </p:nvGrpSpPr>
              <p:grpSpPr bwMode="auto">
                <a:xfrm>
                  <a:off x="4320" y="5496"/>
                  <a:ext cx="227" cy="227"/>
                  <a:chOff x="5220" y="6004"/>
                  <a:chExt cx="227" cy="227"/>
                </a:xfrm>
              </p:grpSpPr>
              <p:sp>
                <p:nvSpPr>
                  <p:cNvPr id="32485" name="Line 74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86" name="Line 74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7" name="Group 743"/>
                <p:cNvGrpSpPr>
                  <a:grpSpLocks noChangeAspect="1"/>
                </p:cNvGrpSpPr>
                <p:nvPr/>
              </p:nvGrpSpPr>
              <p:grpSpPr bwMode="auto">
                <a:xfrm>
                  <a:off x="4320" y="5028"/>
                  <a:ext cx="227" cy="227"/>
                  <a:chOff x="5220" y="6004"/>
                  <a:chExt cx="227" cy="227"/>
                </a:xfrm>
              </p:grpSpPr>
              <p:sp>
                <p:nvSpPr>
                  <p:cNvPr id="32488" name="Line 74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89" name="Line 74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28" name="Group 746"/>
              <p:cNvGrpSpPr>
                <a:grpSpLocks noChangeAspect="1"/>
              </p:cNvGrpSpPr>
              <p:nvPr/>
            </p:nvGrpSpPr>
            <p:grpSpPr bwMode="auto">
              <a:xfrm rot="1319889">
                <a:off x="3613" y="3460"/>
                <a:ext cx="1487" cy="851"/>
                <a:chOff x="3240" y="5028"/>
                <a:chExt cx="1487" cy="851"/>
              </a:xfrm>
            </p:grpSpPr>
            <p:grpSp>
              <p:nvGrpSpPr>
                <p:cNvPr id="29" name="Group 747"/>
                <p:cNvGrpSpPr>
                  <a:grpSpLocks noChangeAspect="1"/>
                </p:cNvGrpSpPr>
                <p:nvPr/>
              </p:nvGrpSpPr>
              <p:grpSpPr bwMode="auto">
                <a:xfrm>
                  <a:off x="3960" y="5340"/>
                  <a:ext cx="227" cy="227"/>
                  <a:chOff x="5220" y="6004"/>
                  <a:chExt cx="227" cy="227"/>
                </a:xfrm>
              </p:grpSpPr>
              <p:sp>
                <p:nvSpPr>
                  <p:cNvPr id="32492" name="Line 74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93" name="Line 74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0" name="Group 750"/>
                <p:cNvGrpSpPr>
                  <a:grpSpLocks noChangeAspect="1"/>
                </p:cNvGrpSpPr>
                <p:nvPr/>
              </p:nvGrpSpPr>
              <p:grpSpPr bwMode="auto">
                <a:xfrm>
                  <a:off x="3600" y="5496"/>
                  <a:ext cx="227" cy="227"/>
                  <a:chOff x="5220" y="6004"/>
                  <a:chExt cx="227" cy="227"/>
                </a:xfrm>
              </p:grpSpPr>
              <p:sp>
                <p:nvSpPr>
                  <p:cNvPr id="32495" name="Line 75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96" name="Line 75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1" name="Group 753"/>
                <p:cNvGrpSpPr>
                  <a:grpSpLocks noChangeAspect="1"/>
                </p:cNvGrpSpPr>
                <p:nvPr/>
              </p:nvGrpSpPr>
              <p:grpSpPr bwMode="auto">
                <a:xfrm>
                  <a:off x="3240" y="5652"/>
                  <a:ext cx="227" cy="227"/>
                  <a:chOff x="5220" y="6004"/>
                  <a:chExt cx="227" cy="227"/>
                </a:xfrm>
              </p:grpSpPr>
              <p:sp>
                <p:nvSpPr>
                  <p:cNvPr id="32498" name="Line 75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499" name="Line 75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24" name="Group 756"/>
                <p:cNvGrpSpPr>
                  <a:grpSpLocks noChangeAspect="1"/>
                </p:cNvGrpSpPr>
                <p:nvPr/>
              </p:nvGrpSpPr>
              <p:grpSpPr bwMode="auto">
                <a:xfrm>
                  <a:off x="3960" y="5496"/>
                  <a:ext cx="227" cy="227"/>
                  <a:chOff x="5220" y="6004"/>
                  <a:chExt cx="227" cy="227"/>
                </a:xfrm>
              </p:grpSpPr>
              <p:sp>
                <p:nvSpPr>
                  <p:cNvPr id="32501" name="Line 75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02" name="Line 75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25" name="Group 759"/>
                <p:cNvGrpSpPr>
                  <a:grpSpLocks noChangeAspect="1"/>
                </p:cNvGrpSpPr>
                <p:nvPr/>
              </p:nvGrpSpPr>
              <p:grpSpPr bwMode="auto">
                <a:xfrm>
                  <a:off x="4500" y="5184"/>
                  <a:ext cx="227" cy="227"/>
                  <a:chOff x="5220" y="6004"/>
                  <a:chExt cx="227" cy="227"/>
                </a:xfrm>
              </p:grpSpPr>
              <p:sp>
                <p:nvSpPr>
                  <p:cNvPr id="32504" name="Line 76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05" name="Line 76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28" name="Group 762"/>
                <p:cNvGrpSpPr>
                  <a:grpSpLocks noChangeAspect="1"/>
                </p:cNvGrpSpPr>
                <p:nvPr/>
              </p:nvGrpSpPr>
              <p:grpSpPr bwMode="auto">
                <a:xfrm>
                  <a:off x="4320" y="5496"/>
                  <a:ext cx="227" cy="227"/>
                  <a:chOff x="5220" y="6004"/>
                  <a:chExt cx="227" cy="227"/>
                </a:xfrm>
              </p:grpSpPr>
              <p:sp>
                <p:nvSpPr>
                  <p:cNvPr id="32507" name="Line 76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08" name="Line 76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31" name="Group 765"/>
                <p:cNvGrpSpPr>
                  <a:grpSpLocks noChangeAspect="1"/>
                </p:cNvGrpSpPr>
                <p:nvPr/>
              </p:nvGrpSpPr>
              <p:grpSpPr bwMode="auto">
                <a:xfrm>
                  <a:off x="4320" y="5028"/>
                  <a:ext cx="227" cy="227"/>
                  <a:chOff x="5220" y="6004"/>
                  <a:chExt cx="227" cy="227"/>
                </a:xfrm>
              </p:grpSpPr>
              <p:sp>
                <p:nvSpPr>
                  <p:cNvPr id="32510" name="Line 76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11" name="Line 76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434" name="Group 768"/>
              <p:cNvGrpSpPr>
                <a:grpSpLocks noChangeAspect="1"/>
              </p:cNvGrpSpPr>
              <p:nvPr/>
            </p:nvGrpSpPr>
            <p:grpSpPr bwMode="auto">
              <a:xfrm rot="1319889">
                <a:off x="3162" y="3614"/>
                <a:ext cx="1487" cy="851"/>
                <a:chOff x="3240" y="5028"/>
                <a:chExt cx="1487" cy="851"/>
              </a:xfrm>
            </p:grpSpPr>
            <p:grpSp>
              <p:nvGrpSpPr>
                <p:cNvPr id="32437" name="Group 769"/>
                <p:cNvGrpSpPr>
                  <a:grpSpLocks noChangeAspect="1"/>
                </p:cNvGrpSpPr>
                <p:nvPr/>
              </p:nvGrpSpPr>
              <p:grpSpPr bwMode="auto">
                <a:xfrm>
                  <a:off x="3960" y="5340"/>
                  <a:ext cx="227" cy="227"/>
                  <a:chOff x="5220" y="6004"/>
                  <a:chExt cx="227" cy="227"/>
                </a:xfrm>
              </p:grpSpPr>
              <p:sp>
                <p:nvSpPr>
                  <p:cNvPr id="32514" name="Line 77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15" name="Line 77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40" name="Group 772"/>
                <p:cNvGrpSpPr>
                  <a:grpSpLocks noChangeAspect="1"/>
                </p:cNvGrpSpPr>
                <p:nvPr/>
              </p:nvGrpSpPr>
              <p:grpSpPr bwMode="auto">
                <a:xfrm>
                  <a:off x="3600" y="5496"/>
                  <a:ext cx="227" cy="227"/>
                  <a:chOff x="5220" y="6004"/>
                  <a:chExt cx="227" cy="227"/>
                </a:xfrm>
              </p:grpSpPr>
              <p:sp>
                <p:nvSpPr>
                  <p:cNvPr id="32517" name="Line 77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18" name="Line 77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43" name="Group 775"/>
                <p:cNvGrpSpPr>
                  <a:grpSpLocks noChangeAspect="1"/>
                </p:cNvGrpSpPr>
                <p:nvPr/>
              </p:nvGrpSpPr>
              <p:grpSpPr bwMode="auto">
                <a:xfrm>
                  <a:off x="3240" y="5652"/>
                  <a:ext cx="227" cy="227"/>
                  <a:chOff x="5220" y="6004"/>
                  <a:chExt cx="227" cy="227"/>
                </a:xfrm>
              </p:grpSpPr>
              <p:sp>
                <p:nvSpPr>
                  <p:cNvPr id="32520" name="Line 77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21" name="Line 77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46" name="Group 778"/>
                <p:cNvGrpSpPr>
                  <a:grpSpLocks noChangeAspect="1"/>
                </p:cNvGrpSpPr>
                <p:nvPr/>
              </p:nvGrpSpPr>
              <p:grpSpPr bwMode="auto">
                <a:xfrm>
                  <a:off x="3960" y="5496"/>
                  <a:ext cx="227" cy="227"/>
                  <a:chOff x="5220" y="6004"/>
                  <a:chExt cx="227" cy="227"/>
                </a:xfrm>
              </p:grpSpPr>
              <p:sp>
                <p:nvSpPr>
                  <p:cNvPr id="32523" name="Line 77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24" name="Line 78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47" name="Group 781"/>
                <p:cNvGrpSpPr>
                  <a:grpSpLocks noChangeAspect="1"/>
                </p:cNvGrpSpPr>
                <p:nvPr/>
              </p:nvGrpSpPr>
              <p:grpSpPr bwMode="auto">
                <a:xfrm>
                  <a:off x="4500" y="5184"/>
                  <a:ext cx="227" cy="227"/>
                  <a:chOff x="5220" y="6004"/>
                  <a:chExt cx="227" cy="227"/>
                </a:xfrm>
              </p:grpSpPr>
              <p:sp>
                <p:nvSpPr>
                  <p:cNvPr id="32526" name="Line 78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27" name="Line 78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50" name="Group 784"/>
                <p:cNvGrpSpPr>
                  <a:grpSpLocks noChangeAspect="1"/>
                </p:cNvGrpSpPr>
                <p:nvPr/>
              </p:nvGrpSpPr>
              <p:grpSpPr bwMode="auto">
                <a:xfrm>
                  <a:off x="4320" y="5496"/>
                  <a:ext cx="227" cy="227"/>
                  <a:chOff x="5220" y="6004"/>
                  <a:chExt cx="227" cy="227"/>
                </a:xfrm>
              </p:grpSpPr>
              <p:sp>
                <p:nvSpPr>
                  <p:cNvPr id="32529" name="Line 78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30" name="Line 78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53" name="Group 787"/>
                <p:cNvGrpSpPr>
                  <a:grpSpLocks noChangeAspect="1"/>
                </p:cNvGrpSpPr>
                <p:nvPr/>
              </p:nvGrpSpPr>
              <p:grpSpPr bwMode="auto">
                <a:xfrm>
                  <a:off x="4320" y="5028"/>
                  <a:ext cx="227" cy="227"/>
                  <a:chOff x="5220" y="6004"/>
                  <a:chExt cx="227" cy="227"/>
                </a:xfrm>
              </p:grpSpPr>
              <p:sp>
                <p:nvSpPr>
                  <p:cNvPr id="32532" name="Line 78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33" name="Line 78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456" name="Group 790"/>
              <p:cNvGrpSpPr>
                <a:grpSpLocks noChangeAspect="1"/>
              </p:cNvGrpSpPr>
              <p:nvPr/>
            </p:nvGrpSpPr>
            <p:grpSpPr bwMode="auto">
              <a:xfrm rot="1319889">
                <a:off x="2987" y="4048"/>
                <a:ext cx="1487" cy="851"/>
                <a:chOff x="3240" y="5028"/>
                <a:chExt cx="1487" cy="851"/>
              </a:xfrm>
            </p:grpSpPr>
            <p:grpSp>
              <p:nvGrpSpPr>
                <p:cNvPr id="32459" name="Group 791"/>
                <p:cNvGrpSpPr>
                  <a:grpSpLocks noChangeAspect="1"/>
                </p:cNvGrpSpPr>
                <p:nvPr/>
              </p:nvGrpSpPr>
              <p:grpSpPr bwMode="auto">
                <a:xfrm>
                  <a:off x="3960" y="5340"/>
                  <a:ext cx="227" cy="227"/>
                  <a:chOff x="5220" y="6004"/>
                  <a:chExt cx="227" cy="227"/>
                </a:xfrm>
              </p:grpSpPr>
              <p:sp>
                <p:nvSpPr>
                  <p:cNvPr id="32536" name="Line 79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37" name="Line 79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62" name="Group 794"/>
                <p:cNvGrpSpPr>
                  <a:grpSpLocks noChangeAspect="1"/>
                </p:cNvGrpSpPr>
                <p:nvPr/>
              </p:nvGrpSpPr>
              <p:grpSpPr bwMode="auto">
                <a:xfrm>
                  <a:off x="3600" y="5496"/>
                  <a:ext cx="227" cy="227"/>
                  <a:chOff x="5220" y="6004"/>
                  <a:chExt cx="227" cy="227"/>
                </a:xfrm>
              </p:grpSpPr>
              <p:sp>
                <p:nvSpPr>
                  <p:cNvPr id="32539" name="Line 79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40" name="Line 79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65" name="Group 797"/>
                <p:cNvGrpSpPr>
                  <a:grpSpLocks noChangeAspect="1"/>
                </p:cNvGrpSpPr>
                <p:nvPr/>
              </p:nvGrpSpPr>
              <p:grpSpPr bwMode="auto">
                <a:xfrm>
                  <a:off x="3240" y="5652"/>
                  <a:ext cx="227" cy="227"/>
                  <a:chOff x="5220" y="6004"/>
                  <a:chExt cx="227" cy="227"/>
                </a:xfrm>
              </p:grpSpPr>
              <p:sp>
                <p:nvSpPr>
                  <p:cNvPr id="32542" name="Line 79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43" name="Line 79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68" name="Group 800"/>
                <p:cNvGrpSpPr>
                  <a:grpSpLocks noChangeAspect="1"/>
                </p:cNvGrpSpPr>
                <p:nvPr/>
              </p:nvGrpSpPr>
              <p:grpSpPr bwMode="auto">
                <a:xfrm>
                  <a:off x="3960" y="5496"/>
                  <a:ext cx="227" cy="227"/>
                  <a:chOff x="5220" y="6004"/>
                  <a:chExt cx="227" cy="227"/>
                </a:xfrm>
              </p:grpSpPr>
              <p:sp>
                <p:nvSpPr>
                  <p:cNvPr id="32545" name="Line 80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46" name="Line 80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69" name="Group 803"/>
                <p:cNvGrpSpPr>
                  <a:grpSpLocks noChangeAspect="1"/>
                </p:cNvGrpSpPr>
                <p:nvPr/>
              </p:nvGrpSpPr>
              <p:grpSpPr bwMode="auto">
                <a:xfrm>
                  <a:off x="4500" y="5184"/>
                  <a:ext cx="227" cy="227"/>
                  <a:chOff x="5220" y="6004"/>
                  <a:chExt cx="227" cy="227"/>
                </a:xfrm>
              </p:grpSpPr>
              <p:sp>
                <p:nvSpPr>
                  <p:cNvPr id="32548" name="Line 80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49" name="Line 80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72" name="Group 806"/>
                <p:cNvGrpSpPr>
                  <a:grpSpLocks noChangeAspect="1"/>
                </p:cNvGrpSpPr>
                <p:nvPr/>
              </p:nvGrpSpPr>
              <p:grpSpPr bwMode="auto">
                <a:xfrm>
                  <a:off x="4320" y="5496"/>
                  <a:ext cx="227" cy="227"/>
                  <a:chOff x="5220" y="6004"/>
                  <a:chExt cx="227" cy="227"/>
                </a:xfrm>
              </p:grpSpPr>
              <p:sp>
                <p:nvSpPr>
                  <p:cNvPr id="32551" name="Line 80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52" name="Line 80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75" name="Group 809"/>
                <p:cNvGrpSpPr>
                  <a:grpSpLocks noChangeAspect="1"/>
                </p:cNvGrpSpPr>
                <p:nvPr/>
              </p:nvGrpSpPr>
              <p:grpSpPr bwMode="auto">
                <a:xfrm>
                  <a:off x="4320" y="5028"/>
                  <a:ext cx="227" cy="227"/>
                  <a:chOff x="5220" y="6004"/>
                  <a:chExt cx="227" cy="227"/>
                </a:xfrm>
              </p:grpSpPr>
              <p:sp>
                <p:nvSpPr>
                  <p:cNvPr id="32554" name="Line 81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55" name="Line 81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478" name="Group 812"/>
              <p:cNvGrpSpPr>
                <a:grpSpLocks noChangeAspect="1"/>
              </p:cNvGrpSpPr>
              <p:nvPr/>
            </p:nvGrpSpPr>
            <p:grpSpPr bwMode="auto">
              <a:xfrm rot="1319889">
                <a:off x="3212" y="3971"/>
                <a:ext cx="1487" cy="851"/>
                <a:chOff x="3240" y="5028"/>
                <a:chExt cx="1487" cy="851"/>
              </a:xfrm>
            </p:grpSpPr>
            <p:grpSp>
              <p:nvGrpSpPr>
                <p:cNvPr id="32481" name="Group 813"/>
                <p:cNvGrpSpPr>
                  <a:grpSpLocks noChangeAspect="1"/>
                </p:cNvGrpSpPr>
                <p:nvPr/>
              </p:nvGrpSpPr>
              <p:grpSpPr bwMode="auto">
                <a:xfrm>
                  <a:off x="3960" y="5340"/>
                  <a:ext cx="227" cy="227"/>
                  <a:chOff x="5220" y="6004"/>
                  <a:chExt cx="227" cy="227"/>
                </a:xfrm>
              </p:grpSpPr>
              <p:sp>
                <p:nvSpPr>
                  <p:cNvPr id="32558" name="Line 81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59" name="Line 81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84" name="Group 816"/>
                <p:cNvGrpSpPr>
                  <a:grpSpLocks noChangeAspect="1"/>
                </p:cNvGrpSpPr>
                <p:nvPr/>
              </p:nvGrpSpPr>
              <p:grpSpPr bwMode="auto">
                <a:xfrm>
                  <a:off x="3600" y="5496"/>
                  <a:ext cx="227" cy="227"/>
                  <a:chOff x="5220" y="6004"/>
                  <a:chExt cx="227" cy="227"/>
                </a:xfrm>
              </p:grpSpPr>
              <p:sp>
                <p:nvSpPr>
                  <p:cNvPr id="32561" name="Line 81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62" name="Line 81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87" name="Group 819"/>
                <p:cNvGrpSpPr>
                  <a:grpSpLocks noChangeAspect="1"/>
                </p:cNvGrpSpPr>
                <p:nvPr/>
              </p:nvGrpSpPr>
              <p:grpSpPr bwMode="auto">
                <a:xfrm>
                  <a:off x="3240" y="5652"/>
                  <a:ext cx="227" cy="227"/>
                  <a:chOff x="5220" y="6004"/>
                  <a:chExt cx="227" cy="227"/>
                </a:xfrm>
              </p:grpSpPr>
              <p:sp>
                <p:nvSpPr>
                  <p:cNvPr id="32564" name="Line 82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65" name="Line 82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90" name="Group 822"/>
                <p:cNvGrpSpPr>
                  <a:grpSpLocks noChangeAspect="1"/>
                </p:cNvGrpSpPr>
                <p:nvPr/>
              </p:nvGrpSpPr>
              <p:grpSpPr bwMode="auto">
                <a:xfrm>
                  <a:off x="3960" y="5496"/>
                  <a:ext cx="227" cy="227"/>
                  <a:chOff x="5220" y="6004"/>
                  <a:chExt cx="227" cy="227"/>
                </a:xfrm>
              </p:grpSpPr>
              <p:sp>
                <p:nvSpPr>
                  <p:cNvPr id="32567" name="Line 82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68" name="Line 82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91" name="Group 825"/>
                <p:cNvGrpSpPr>
                  <a:grpSpLocks noChangeAspect="1"/>
                </p:cNvGrpSpPr>
                <p:nvPr/>
              </p:nvGrpSpPr>
              <p:grpSpPr bwMode="auto">
                <a:xfrm>
                  <a:off x="4500" y="5184"/>
                  <a:ext cx="227" cy="227"/>
                  <a:chOff x="5220" y="6004"/>
                  <a:chExt cx="227" cy="227"/>
                </a:xfrm>
              </p:grpSpPr>
              <p:sp>
                <p:nvSpPr>
                  <p:cNvPr id="32570" name="Line 82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71" name="Line 82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94" name="Group 828"/>
                <p:cNvGrpSpPr>
                  <a:grpSpLocks noChangeAspect="1"/>
                </p:cNvGrpSpPr>
                <p:nvPr/>
              </p:nvGrpSpPr>
              <p:grpSpPr bwMode="auto">
                <a:xfrm>
                  <a:off x="4320" y="5496"/>
                  <a:ext cx="227" cy="227"/>
                  <a:chOff x="5220" y="6004"/>
                  <a:chExt cx="227" cy="227"/>
                </a:xfrm>
              </p:grpSpPr>
              <p:sp>
                <p:nvSpPr>
                  <p:cNvPr id="32573" name="Line 82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74" name="Line 83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497" name="Group 831"/>
                <p:cNvGrpSpPr>
                  <a:grpSpLocks noChangeAspect="1"/>
                </p:cNvGrpSpPr>
                <p:nvPr/>
              </p:nvGrpSpPr>
              <p:grpSpPr bwMode="auto">
                <a:xfrm>
                  <a:off x="4320" y="5028"/>
                  <a:ext cx="227" cy="227"/>
                  <a:chOff x="5220" y="6004"/>
                  <a:chExt cx="227" cy="227"/>
                </a:xfrm>
              </p:grpSpPr>
              <p:sp>
                <p:nvSpPr>
                  <p:cNvPr id="32576" name="Line 83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77" name="Line 83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500" name="Group 834"/>
              <p:cNvGrpSpPr>
                <a:grpSpLocks noChangeAspect="1"/>
              </p:cNvGrpSpPr>
              <p:nvPr/>
            </p:nvGrpSpPr>
            <p:grpSpPr bwMode="auto">
              <a:xfrm rot="1319889">
                <a:off x="5219" y="3998"/>
                <a:ext cx="227" cy="227"/>
                <a:chOff x="5220" y="6004"/>
                <a:chExt cx="227" cy="227"/>
              </a:xfrm>
            </p:grpSpPr>
            <p:sp>
              <p:nvSpPr>
                <p:cNvPr id="32579" name="Line 83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80" name="Line 83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03" name="Group 837"/>
              <p:cNvGrpSpPr>
                <a:grpSpLocks noChangeAspect="1"/>
              </p:cNvGrpSpPr>
              <p:nvPr/>
            </p:nvGrpSpPr>
            <p:grpSpPr bwMode="auto">
              <a:xfrm rot="1319889">
                <a:off x="4827" y="4008"/>
                <a:ext cx="227" cy="227"/>
                <a:chOff x="5220" y="6004"/>
                <a:chExt cx="227" cy="227"/>
              </a:xfrm>
            </p:grpSpPr>
            <p:sp>
              <p:nvSpPr>
                <p:cNvPr id="32582" name="Line 83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83" name="Line 83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06" name="Group 840"/>
              <p:cNvGrpSpPr>
                <a:grpSpLocks noChangeAspect="1"/>
              </p:cNvGrpSpPr>
              <p:nvPr/>
            </p:nvGrpSpPr>
            <p:grpSpPr bwMode="auto">
              <a:xfrm rot="1319889">
                <a:off x="4434" y="4018"/>
                <a:ext cx="227" cy="227"/>
                <a:chOff x="5220" y="6004"/>
                <a:chExt cx="227" cy="227"/>
              </a:xfrm>
            </p:grpSpPr>
            <p:sp>
              <p:nvSpPr>
                <p:cNvPr id="32585" name="Line 84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86" name="Line 84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09" name="Group 843"/>
              <p:cNvGrpSpPr>
                <a:grpSpLocks noChangeAspect="1"/>
              </p:cNvGrpSpPr>
              <p:nvPr/>
            </p:nvGrpSpPr>
            <p:grpSpPr bwMode="auto">
              <a:xfrm rot="1319889">
                <a:off x="5161" y="4143"/>
                <a:ext cx="227" cy="227"/>
                <a:chOff x="5220" y="6004"/>
                <a:chExt cx="227" cy="227"/>
              </a:xfrm>
            </p:grpSpPr>
            <p:sp>
              <p:nvSpPr>
                <p:cNvPr id="32588" name="Line 84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89" name="Line 84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12" name="Group 846"/>
              <p:cNvGrpSpPr>
                <a:grpSpLocks noChangeAspect="1"/>
              </p:cNvGrpSpPr>
              <p:nvPr/>
            </p:nvGrpSpPr>
            <p:grpSpPr bwMode="auto">
              <a:xfrm rot="1319889">
                <a:off x="5778" y="4056"/>
                <a:ext cx="227" cy="227"/>
                <a:chOff x="5220" y="6004"/>
                <a:chExt cx="227" cy="227"/>
              </a:xfrm>
            </p:grpSpPr>
            <p:sp>
              <p:nvSpPr>
                <p:cNvPr id="32591" name="Line 84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92" name="Line 84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13" name="Group 849"/>
              <p:cNvGrpSpPr>
                <a:grpSpLocks noChangeAspect="1"/>
              </p:cNvGrpSpPr>
              <p:nvPr/>
            </p:nvGrpSpPr>
            <p:grpSpPr bwMode="auto">
              <a:xfrm rot="1319889">
                <a:off x="5494" y="4278"/>
                <a:ext cx="227" cy="227"/>
                <a:chOff x="5220" y="6004"/>
                <a:chExt cx="227" cy="227"/>
              </a:xfrm>
            </p:grpSpPr>
            <p:sp>
              <p:nvSpPr>
                <p:cNvPr id="32594" name="Line 85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95" name="Line 85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16" name="Group 852"/>
              <p:cNvGrpSpPr>
                <a:grpSpLocks noChangeAspect="1"/>
              </p:cNvGrpSpPr>
              <p:nvPr/>
            </p:nvGrpSpPr>
            <p:grpSpPr bwMode="auto">
              <a:xfrm rot="1319889">
                <a:off x="5670" y="3844"/>
                <a:ext cx="227" cy="227"/>
                <a:chOff x="5220" y="6004"/>
                <a:chExt cx="227" cy="227"/>
              </a:xfrm>
            </p:grpSpPr>
            <p:sp>
              <p:nvSpPr>
                <p:cNvPr id="32597" name="Line 85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598" name="Line 85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19" name="Group 855"/>
              <p:cNvGrpSpPr>
                <a:grpSpLocks noChangeAspect="1"/>
              </p:cNvGrpSpPr>
              <p:nvPr/>
            </p:nvGrpSpPr>
            <p:grpSpPr bwMode="auto">
              <a:xfrm rot="1319889">
                <a:off x="2878" y="3836"/>
                <a:ext cx="1487" cy="851"/>
                <a:chOff x="3240" y="5028"/>
                <a:chExt cx="1487" cy="851"/>
              </a:xfrm>
            </p:grpSpPr>
            <p:grpSp>
              <p:nvGrpSpPr>
                <p:cNvPr id="32522" name="Group 856"/>
                <p:cNvGrpSpPr>
                  <a:grpSpLocks noChangeAspect="1"/>
                </p:cNvGrpSpPr>
                <p:nvPr/>
              </p:nvGrpSpPr>
              <p:grpSpPr bwMode="auto">
                <a:xfrm>
                  <a:off x="3960" y="5340"/>
                  <a:ext cx="227" cy="227"/>
                  <a:chOff x="5220" y="6004"/>
                  <a:chExt cx="227" cy="227"/>
                </a:xfrm>
              </p:grpSpPr>
              <p:sp>
                <p:nvSpPr>
                  <p:cNvPr id="32601" name="Line 85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02" name="Line 85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25" name="Group 859"/>
                <p:cNvGrpSpPr>
                  <a:grpSpLocks noChangeAspect="1"/>
                </p:cNvGrpSpPr>
                <p:nvPr/>
              </p:nvGrpSpPr>
              <p:grpSpPr bwMode="auto">
                <a:xfrm>
                  <a:off x="3600" y="5496"/>
                  <a:ext cx="227" cy="227"/>
                  <a:chOff x="5220" y="6004"/>
                  <a:chExt cx="227" cy="227"/>
                </a:xfrm>
              </p:grpSpPr>
              <p:sp>
                <p:nvSpPr>
                  <p:cNvPr id="32604" name="Line 86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05" name="Line 86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28" name="Group 862"/>
                <p:cNvGrpSpPr>
                  <a:grpSpLocks noChangeAspect="1"/>
                </p:cNvGrpSpPr>
                <p:nvPr/>
              </p:nvGrpSpPr>
              <p:grpSpPr bwMode="auto">
                <a:xfrm>
                  <a:off x="3240" y="5652"/>
                  <a:ext cx="227" cy="227"/>
                  <a:chOff x="5220" y="6004"/>
                  <a:chExt cx="227" cy="227"/>
                </a:xfrm>
              </p:grpSpPr>
              <p:sp>
                <p:nvSpPr>
                  <p:cNvPr id="32607" name="Line 86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08" name="Line 86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31" name="Group 865"/>
                <p:cNvGrpSpPr>
                  <a:grpSpLocks noChangeAspect="1"/>
                </p:cNvGrpSpPr>
                <p:nvPr/>
              </p:nvGrpSpPr>
              <p:grpSpPr bwMode="auto">
                <a:xfrm>
                  <a:off x="3960" y="5496"/>
                  <a:ext cx="227" cy="227"/>
                  <a:chOff x="5220" y="6004"/>
                  <a:chExt cx="227" cy="227"/>
                </a:xfrm>
              </p:grpSpPr>
              <p:sp>
                <p:nvSpPr>
                  <p:cNvPr id="32610" name="Line 86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11" name="Line 86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34" name="Group 868"/>
                <p:cNvGrpSpPr>
                  <a:grpSpLocks noChangeAspect="1"/>
                </p:cNvGrpSpPr>
                <p:nvPr/>
              </p:nvGrpSpPr>
              <p:grpSpPr bwMode="auto">
                <a:xfrm>
                  <a:off x="4500" y="5184"/>
                  <a:ext cx="227" cy="227"/>
                  <a:chOff x="5220" y="6004"/>
                  <a:chExt cx="227" cy="227"/>
                </a:xfrm>
              </p:grpSpPr>
              <p:sp>
                <p:nvSpPr>
                  <p:cNvPr id="32613" name="Line 86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14" name="Line 87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35" name="Group 871"/>
                <p:cNvGrpSpPr>
                  <a:grpSpLocks noChangeAspect="1"/>
                </p:cNvGrpSpPr>
                <p:nvPr/>
              </p:nvGrpSpPr>
              <p:grpSpPr bwMode="auto">
                <a:xfrm>
                  <a:off x="4320" y="5496"/>
                  <a:ext cx="227" cy="227"/>
                  <a:chOff x="5220" y="6004"/>
                  <a:chExt cx="227" cy="227"/>
                </a:xfrm>
              </p:grpSpPr>
              <p:sp>
                <p:nvSpPr>
                  <p:cNvPr id="32616" name="Line 87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17" name="Line 87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38" name="Group 874"/>
                <p:cNvGrpSpPr>
                  <a:grpSpLocks noChangeAspect="1"/>
                </p:cNvGrpSpPr>
                <p:nvPr/>
              </p:nvGrpSpPr>
              <p:grpSpPr bwMode="auto">
                <a:xfrm>
                  <a:off x="4320" y="5028"/>
                  <a:ext cx="227" cy="227"/>
                  <a:chOff x="5220" y="6004"/>
                  <a:chExt cx="227" cy="227"/>
                </a:xfrm>
              </p:grpSpPr>
              <p:sp>
                <p:nvSpPr>
                  <p:cNvPr id="32619" name="Line 87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20" name="Line 87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541" name="Group 877"/>
              <p:cNvGrpSpPr>
                <a:grpSpLocks noChangeAspect="1"/>
              </p:cNvGrpSpPr>
              <p:nvPr/>
            </p:nvGrpSpPr>
            <p:grpSpPr bwMode="auto">
              <a:xfrm rot="1319889">
                <a:off x="3235" y="3187"/>
                <a:ext cx="1487" cy="851"/>
                <a:chOff x="3240" y="5028"/>
                <a:chExt cx="1487" cy="851"/>
              </a:xfrm>
            </p:grpSpPr>
            <p:grpSp>
              <p:nvGrpSpPr>
                <p:cNvPr id="32544" name="Group 878"/>
                <p:cNvGrpSpPr>
                  <a:grpSpLocks noChangeAspect="1"/>
                </p:cNvGrpSpPr>
                <p:nvPr/>
              </p:nvGrpSpPr>
              <p:grpSpPr bwMode="auto">
                <a:xfrm>
                  <a:off x="3960" y="5340"/>
                  <a:ext cx="227" cy="227"/>
                  <a:chOff x="5220" y="6004"/>
                  <a:chExt cx="227" cy="227"/>
                </a:xfrm>
              </p:grpSpPr>
              <p:sp>
                <p:nvSpPr>
                  <p:cNvPr id="32623" name="Line 87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24" name="Line 88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47" name="Group 881"/>
                <p:cNvGrpSpPr>
                  <a:grpSpLocks noChangeAspect="1"/>
                </p:cNvGrpSpPr>
                <p:nvPr/>
              </p:nvGrpSpPr>
              <p:grpSpPr bwMode="auto">
                <a:xfrm>
                  <a:off x="3600" y="5496"/>
                  <a:ext cx="227" cy="227"/>
                  <a:chOff x="5220" y="6004"/>
                  <a:chExt cx="227" cy="227"/>
                </a:xfrm>
              </p:grpSpPr>
              <p:sp>
                <p:nvSpPr>
                  <p:cNvPr id="32626" name="Line 88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27" name="Line 88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50" name="Group 884"/>
                <p:cNvGrpSpPr>
                  <a:grpSpLocks noChangeAspect="1"/>
                </p:cNvGrpSpPr>
                <p:nvPr/>
              </p:nvGrpSpPr>
              <p:grpSpPr bwMode="auto">
                <a:xfrm>
                  <a:off x="3240" y="5652"/>
                  <a:ext cx="227" cy="227"/>
                  <a:chOff x="5220" y="6004"/>
                  <a:chExt cx="227" cy="227"/>
                </a:xfrm>
              </p:grpSpPr>
              <p:sp>
                <p:nvSpPr>
                  <p:cNvPr id="32629" name="Line 88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30" name="Line 88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53" name="Group 887"/>
                <p:cNvGrpSpPr>
                  <a:grpSpLocks noChangeAspect="1"/>
                </p:cNvGrpSpPr>
                <p:nvPr/>
              </p:nvGrpSpPr>
              <p:grpSpPr bwMode="auto">
                <a:xfrm>
                  <a:off x="3960" y="5496"/>
                  <a:ext cx="227" cy="227"/>
                  <a:chOff x="5220" y="6004"/>
                  <a:chExt cx="227" cy="227"/>
                </a:xfrm>
              </p:grpSpPr>
              <p:sp>
                <p:nvSpPr>
                  <p:cNvPr id="32632" name="Line 88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33" name="Line 88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56" name="Group 890"/>
                <p:cNvGrpSpPr>
                  <a:grpSpLocks noChangeAspect="1"/>
                </p:cNvGrpSpPr>
                <p:nvPr/>
              </p:nvGrpSpPr>
              <p:grpSpPr bwMode="auto">
                <a:xfrm>
                  <a:off x="4500" y="5184"/>
                  <a:ext cx="227" cy="227"/>
                  <a:chOff x="5220" y="6004"/>
                  <a:chExt cx="227" cy="227"/>
                </a:xfrm>
              </p:grpSpPr>
              <p:sp>
                <p:nvSpPr>
                  <p:cNvPr id="32635" name="Line 89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36" name="Line 89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57" name="Group 893"/>
                <p:cNvGrpSpPr>
                  <a:grpSpLocks noChangeAspect="1"/>
                </p:cNvGrpSpPr>
                <p:nvPr/>
              </p:nvGrpSpPr>
              <p:grpSpPr bwMode="auto">
                <a:xfrm>
                  <a:off x="4320" y="5496"/>
                  <a:ext cx="227" cy="227"/>
                  <a:chOff x="5220" y="6004"/>
                  <a:chExt cx="227" cy="227"/>
                </a:xfrm>
              </p:grpSpPr>
              <p:sp>
                <p:nvSpPr>
                  <p:cNvPr id="32638" name="Line 89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39" name="Line 89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2560" name="Group 896"/>
                <p:cNvGrpSpPr>
                  <a:grpSpLocks noChangeAspect="1"/>
                </p:cNvGrpSpPr>
                <p:nvPr/>
              </p:nvGrpSpPr>
              <p:grpSpPr bwMode="auto">
                <a:xfrm>
                  <a:off x="4320" y="5028"/>
                  <a:ext cx="227" cy="227"/>
                  <a:chOff x="5220" y="6004"/>
                  <a:chExt cx="227" cy="227"/>
                </a:xfrm>
              </p:grpSpPr>
              <p:sp>
                <p:nvSpPr>
                  <p:cNvPr id="32641" name="Line 89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2642" name="Line 89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2563" name="Group 899"/>
              <p:cNvGrpSpPr>
                <a:grpSpLocks noChangeAspect="1"/>
              </p:cNvGrpSpPr>
              <p:nvPr/>
            </p:nvGrpSpPr>
            <p:grpSpPr bwMode="auto">
              <a:xfrm rot="1319889">
                <a:off x="4309" y="4061"/>
                <a:ext cx="242" cy="242"/>
                <a:chOff x="4247" y="4590"/>
                <a:chExt cx="242" cy="242"/>
              </a:xfrm>
            </p:grpSpPr>
            <p:grpSp>
              <p:nvGrpSpPr>
                <p:cNvPr id="32566" name="Group 900"/>
                <p:cNvGrpSpPr>
                  <a:grpSpLocks noChangeAspect="1"/>
                </p:cNvGrpSpPr>
                <p:nvPr/>
              </p:nvGrpSpPr>
              <p:grpSpPr bwMode="auto">
                <a:xfrm>
                  <a:off x="4258" y="4597"/>
                  <a:ext cx="227" cy="227"/>
                  <a:chOff x="5220" y="6004"/>
                  <a:chExt cx="227" cy="227"/>
                </a:xfrm>
              </p:grpSpPr>
              <p:sp>
                <p:nvSpPr>
                  <p:cNvPr id="32645" name="Line 901"/>
                  <p:cNvSpPr>
                    <a:spLocks noChangeAspect="1" noChangeShapeType="1"/>
                  </p:cNvSpPr>
                  <p:nvPr/>
                </p:nvSpPr>
                <p:spPr bwMode="auto">
                  <a:xfrm>
                    <a:off x="5220" y="6120"/>
                    <a:ext cx="227" cy="0"/>
                  </a:xfrm>
                  <a:prstGeom prst="line">
                    <a:avLst/>
                  </a:prstGeom>
                  <a:noFill/>
                  <a:ln w="22225">
                    <a:solidFill>
                      <a:srgbClr val="FF0000"/>
                    </a:solidFill>
                    <a:round/>
                    <a:headEnd/>
                    <a:tailEnd/>
                  </a:ln>
                </p:spPr>
                <p:txBody>
                  <a:bodyPr/>
                  <a:lstStyle/>
                  <a:p>
                    <a:endParaRPr lang="zh-CN" altLang="en-US"/>
                  </a:p>
                </p:txBody>
              </p:sp>
              <p:sp>
                <p:nvSpPr>
                  <p:cNvPr id="32646" name="Line 902"/>
                  <p:cNvSpPr>
                    <a:spLocks noChangeAspect="1" noChangeShapeType="1"/>
                  </p:cNvSpPr>
                  <p:nvPr/>
                </p:nvSpPr>
                <p:spPr bwMode="auto">
                  <a:xfrm rot="5400000">
                    <a:off x="5219" y="6118"/>
                    <a:ext cx="227" cy="0"/>
                  </a:xfrm>
                  <a:prstGeom prst="line">
                    <a:avLst/>
                  </a:prstGeom>
                  <a:noFill/>
                  <a:ln w="22225">
                    <a:solidFill>
                      <a:srgbClr val="FF0000"/>
                    </a:solidFill>
                    <a:round/>
                    <a:headEnd/>
                    <a:tailEnd/>
                  </a:ln>
                </p:spPr>
                <p:txBody>
                  <a:bodyPr/>
                  <a:lstStyle/>
                  <a:p>
                    <a:endParaRPr lang="zh-CN" altLang="en-US"/>
                  </a:p>
                </p:txBody>
              </p:sp>
            </p:grpSp>
            <p:sp>
              <p:nvSpPr>
                <p:cNvPr id="32647" name="AutoShape 903"/>
                <p:cNvSpPr>
                  <a:spLocks noChangeAspect="1" noChangeArrowheads="1"/>
                </p:cNvSpPr>
                <p:nvPr/>
              </p:nvSpPr>
              <p:spPr bwMode="auto">
                <a:xfrm>
                  <a:off x="4247" y="4590"/>
                  <a:ext cx="242" cy="242"/>
                </a:xfrm>
                <a:prstGeom prst="diamond">
                  <a:avLst/>
                </a:prstGeom>
                <a:noFill/>
                <a:ln w="22225">
                  <a:solidFill>
                    <a:srgbClr val="FF0000"/>
                  </a:solidFill>
                  <a:miter lim="800000"/>
                  <a:headEnd/>
                  <a:tailEnd/>
                </a:ln>
              </p:spPr>
              <p:txBody>
                <a:bodyPr/>
                <a:lstStyle/>
                <a:p>
                  <a:endParaRPr lang="zh-CN" altLang="en-US"/>
                </a:p>
              </p:txBody>
            </p:sp>
          </p:grpSp>
        </p:grpSp>
        <p:sp>
          <p:nvSpPr>
            <p:cNvPr id="32648" name="Oval 904"/>
            <p:cNvSpPr>
              <a:spLocks noChangeAspect="1" noChangeArrowheads="1"/>
            </p:cNvSpPr>
            <p:nvPr/>
          </p:nvSpPr>
          <p:spPr bwMode="auto">
            <a:xfrm rot="-17993">
              <a:off x="5092" y="945"/>
              <a:ext cx="98" cy="96"/>
            </a:xfrm>
            <a:prstGeom prst="ellipse">
              <a:avLst/>
            </a:prstGeom>
            <a:noFill/>
            <a:ln w="19050">
              <a:solidFill>
                <a:srgbClr val="000000"/>
              </a:solidFill>
              <a:round/>
              <a:headEnd/>
              <a:tailEnd/>
            </a:ln>
          </p:spPr>
          <p:txBody>
            <a:bodyPr/>
            <a:lstStyle/>
            <a:p>
              <a:endParaRPr lang="zh-CN" altLang="en-US"/>
            </a:p>
          </p:txBody>
        </p:sp>
        <p:sp>
          <p:nvSpPr>
            <p:cNvPr id="32649" name="Line 905"/>
            <p:cNvSpPr>
              <a:spLocks noChangeAspect="1" noChangeShapeType="1"/>
            </p:cNvSpPr>
            <p:nvPr/>
          </p:nvSpPr>
          <p:spPr bwMode="auto">
            <a:xfrm flipV="1">
              <a:off x="168" y="887"/>
              <a:ext cx="5225" cy="2204"/>
            </a:xfrm>
            <a:prstGeom prst="line">
              <a:avLst/>
            </a:prstGeom>
            <a:noFill/>
            <a:ln w="31750">
              <a:solidFill>
                <a:srgbClr val="008000"/>
              </a:solidFill>
              <a:round/>
              <a:headEnd/>
              <a:tailEnd type="triangle" w="sm" len="lg"/>
            </a:ln>
          </p:spPr>
          <p:txBody>
            <a:bodyPr/>
            <a:lstStyle/>
            <a:p>
              <a:endParaRPr lang="zh-CN" altLang="en-US"/>
            </a:p>
          </p:txBody>
        </p:sp>
        <p:sp>
          <p:nvSpPr>
            <p:cNvPr id="32650" name="Oval 906"/>
            <p:cNvSpPr>
              <a:spLocks noChangeAspect="1" noChangeArrowheads="1"/>
            </p:cNvSpPr>
            <p:nvPr/>
          </p:nvSpPr>
          <p:spPr bwMode="auto">
            <a:xfrm rot="-17993">
              <a:off x="4278" y="1265"/>
              <a:ext cx="97" cy="96"/>
            </a:xfrm>
            <a:prstGeom prst="ellipse">
              <a:avLst/>
            </a:prstGeom>
            <a:solidFill>
              <a:srgbClr val="00FF00"/>
            </a:solidFill>
            <a:ln w="19050">
              <a:solidFill>
                <a:srgbClr val="000000"/>
              </a:solidFill>
              <a:round/>
              <a:headEnd/>
              <a:tailEnd/>
            </a:ln>
          </p:spPr>
          <p:txBody>
            <a:bodyPr/>
            <a:lstStyle/>
            <a:p>
              <a:endParaRPr lang="zh-CN" altLang="en-US"/>
            </a:p>
          </p:txBody>
        </p:sp>
        <p:sp>
          <p:nvSpPr>
            <p:cNvPr id="32651" name="Oval 907"/>
            <p:cNvSpPr>
              <a:spLocks noChangeAspect="1" noChangeArrowheads="1"/>
            </p:cNvSpPr>
            <p:nvPr/>
          </p:nvSpPr>
          <p:spPr bwMode="auto">
            <a:xfrm rot="-17993">
              <a:off x="3451" y="1599"/>
              <a:ext cx="98" cy="96"/>
            </a:xfrm>
            <a:prstGeom prst="ellipse">
              <a:avLst/>
            </a:prstGeom>
            <a:noFill/>
            <a:ln w="19050">
              <a:solidFill>
                <a:srgbClr val="000000"/>
              </a:solidFill>
              <a:round/>
              <a:headEnd/>
              <a:tailEnd/>
            </a:ln>
          </p:spPr>
          <p:txBody>
            <a:bodyPr/>
            <a:lstStyle/>
            <a:p>
              <a:endParaRPr lang="zh-CN" altLang="en-US"/>
            </a:p>
          </p:txBody>
        </p:sp>
        <p:grpSp>
          <p:nvGrpSpPr>
            <p:cNvPr id="32569" name="Group 908"/>
            <p:cNvGrpSpPr>
              <a:grpSpLocks noChangeAspect="1"/>
            </p:cNvGrpSpPr>
            <p:nvPr/>
          </p:nvGrpSpPr>
          <p:grpSpPr bwMode="auto">
            <a:xfrm rot="-17993">
              <a:off x="4363" y="951"/>
              <a:ext cx="806" cy="385"/>
              <a:chOff x="8862" y="3112"/>
              <a:chExt cx="1398" cy="682"/>
            </a:xfrm>
          </p:grpSpPr>
          <p:sp>
            <p:nvSpPr>
              <p:cNvPr id="32653" name="Oval 909"/>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2654" name="Oval 910"/>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2655" name="Oval 911"/>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2656" name="Oval 912"/>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2657" name="Oval 913"/>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2658" name="Oval 914"/>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2659" name="Oval 915"/>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sp>
          <p:nvSpPr>
            <p:cNvPr id="32660" name="Oval 916"/>
            <p:cNvSpPr>
              <a:spLocks noChangeAspect="1" noChangeArrowheads="1"/>
            </p:cNvSpPr>
            <p:nvPr/>
          </p:nvSpPr>
          <p:spPr bwMode="auto">
            <a:xfrm rot="-17993">
              <a:off x="3760" y="1466"/>
              <a:ext cx="98" cy="96"/>
            </a:xfrm>
            <a:prstGeom prst="ellipse">
              <a:avLst/>
            </a:prstGeom>
            <a:noFill/>
            <a:ln w="19050">
              <a:solidFill>
                <a:srgbClr val="000000"/>
              </a:solidFill>
              <a:round/>
              <a:headEnd/>
              <a:tailEnd/>
            </a:ln>
          </p:spPr>
          <p:txBody>
            <a:bodyPr/>
            <a:lstStyle/>
            <a:p>
              <a:endParaRPr lang="zh-CN" altLang="en-US"/>
            </a:p>
          </p:txBody>
        </p:sp>
        <p:sp>
          <p:nvSpPr>
            <p:cNvPr id="32661" name="Oval 917"/>
            <p:cNvSpPr>
              <a:spLocks noChangeAspect="1" noChangeArrowheads="1"/>
            </p:cNvSpPr>
            <p:nvPr/>
          </p:nvSpPr>
          <p:spPr bwMode="auto">
            <a:xfrm rot="-17993">
              <a:off x="3647" y="1524"/>
              <a:ext cx="98" cy="96"/>
            </a:xfrm>
            <a:prstGeom prst="ellipse">
              <a:avLst/>
            </a:prstGeom>
            <a:noFill/>
            <a:ln w="19050">
              <a:solidFill>
                <a:srgbClr val="000000"/>
              </a:solidFill>
              <a:round/>
              <a:headEnd/>
              <a:tailEnd/>
            </a:ln>
          </p:spPr>
          <p:txBody>
            <a:bodyPr/>
            <a:lstStyle/>
            <a:p>
              <a:endParaRPr lang="zh-CN" altLang="en-US"/>
            </a:p>
          </p:txBody>
        </p:sp>
        <p:sp>
          <p:nvSpPr>
            <p:cNvPr id="32662" name="Oval 918"/>
            <p:cNvSpPr>
              <a:spLocks noChangeAspect="1" noChangeArrowheads="1"/>
            </p:cNvSpPr>
            <p:nvPr/>
          </p:nvSpPr>
          <p:spPr bwMode="auto">
            <a:xfrm rot="-17993">
              <a:off x="3513" y="1566"/>
              <a:ext cx="98" cy="95"/>
            </a:xfrm>
            <a:prstGeom prst="ellipse">
              <a:avLst/>
            </a:prstGeom>
            <a:noFill/>
            <a:ln w="19050">
              <a:solidFill>
                <a:srgbClr val="000000"/>
              </a:solidFill>
              <a:round/>
              <a:headEnd/>
              <a:tailEnd/>
            </a:ln>
          </p:spPr>
          <p:txBody>
            <a:bodyPr/>
            <a:lstStyle/>
            <a:p>
              <a:endParaRPr lang="zh-CN" altLang="en-US"/>
            </a:p>
          </p:txBody>
        </p:sp>
        <p:grpSp>
          <p:nvGrpSpPr>
            <p:cNvPr id="32572" name="Group 919"/>
            <p:cNvGrpSpPr>
              <a:grpSpLocks noChangeAspect="1"/>
            </p:cNvGrpSpPr>
            <p:nvPr/>
          </p:nvGrpSpPr>
          <p:grpSpPr bwMode="auto">
            <a:xfrm rot="-17993">
              <a:off x="3495" y="1334"/>
              <a:ext cx="805" cy="384"/>
              <a:chOff x="8862" y="3112"/>
              <a:chExt cx="1398" cy="682"/>
            </a:xfrm>
          </p:grpSpPr>
          <p:sp>
            <p:nvSpPr>
              <p:cNvPr id="32664" name="Oval 920"/>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2665" name="Oval 921"/>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2666" name="Oval 922"/>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2667" name="Oval 923"/>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2668" name="Oval 924"/>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2669" name="Oval 925"/>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2670" name="Oval 926"/>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2575" name="Group 927"/>
            <p:cNvGrpSpPr>
              <a:grpSpLocks noChangeAspect="1"/>
            </p:cNvGrpSpPr>
            <p:nvPr/>
          </p:nvGrpSpPr>
          <p:grpSpPr bwMode="auto">
            <a:xfrm rot="-17993">
              <a:off x="3733" y="1222"/>
              <a:ext cx="805" cy="385"/>
              <a:chOff x="8862" y="3112"/>
              <a:chExt cx="1398" cy="682"/>
            </a:xfrm>
          </p:grpSpPr>
          <p:sp>
            <p:nvSpPr>
              <p:cNvPr id="32672" name="Oval 928"/>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2673" name="Oval 929"/>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2674" name="Oval 930"/>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2675" name="Oval 931"/>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2676" name="Oval 932"/>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2677" name="Oval 933"/>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2678" name="Oval 934"/>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2578" name="Group 935"/>
            <p:cNvGrpSpPr>
              <a:grpSpLocks noChangeAspect="1"/>
            </p:cNvGrpSpPr>
            <p:nvPr/>
          </p:nvGrpSpPr>
          <p:grpSpPr bwMode="auto">
            <a:xfrm rot="-17993">
              <a:off x="4292" y="1002"/>
              <a:ext cx="805" cy="385"/>
              <a:chOff x="8862" y="3112"/>
              <a:chExt cx="1398" cy="682"/>
            </a:xfrm>
          </p:grpSpPr>
          <p:sp>
            <p:nvSpPr>
              <p:cNvPr id="32680" name="Oval 936"/>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2681" name="Oval 937"/>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2682" name="Oval 938"/>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2683" name="Oval 939"/>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2684" name="Oval 940"/>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2685" name="Oval 941"/>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2686" name="Oval 942"/>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2581" name="Group 943"/>
            <p:cNvGrpSpPr>
              <a:grpSpLocks noChangeAspect="1"/>
            </p:cNvGrpSpPr>
            <p:nvPr/>
          </p:nvGrpSpPr>
          <p:grpSpPr bwMode="auto">
            <a:xfrm rot="-17993">
              <a:off x="3921" y="1123"/>
              <a:ext cx="806" cy="384"/>
              <a:chOff x="8862" y="3112"/>
              <a:chExt cx="1398" cy="682"/>
            </a:xfrm>
          </p:grpSpPr>
          <p:sp>
            <p:nvSpPr>
              <p:cNvPr id="32688" name="Oval 944"/>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2689" name="Oval 945"/>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2690" name="Oval 946"/>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2691" name="Oval 947"/>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2692" name="Oval 948"/>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2693" name="Oval 949"/>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2694" name="Oval 950"/>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2584" name="Group 951"/>
            <p:cNvGrpSpPr>
              <a:grpSpLocks noChangeAspect="1"/>
            </p:cNvGrpSpPr>
            <p:nvPr/>
          </p:nvGrpSpPr>
          <p:grpSpPr bwMode="auto">
            <a:xfrm rot="-17993">
              <a:off x="1932" y="2240"/>
              <a:ext cx="140" cy="136"/>
              <a:chOff x="4247" y="4590"/>
              <a:chExt cx="242" cy="242"/>
            </a:xfrm>
          </p:grpSpPr>
          <p:grpSp>
            <p:nvGrpSpPr>
              <p:cNvPr id="32587" name="Group 952"/>
              <p:cNvGrpSpPr>
                <a:grpSpLocks noChangeAspect="1"/>
              </p:cNvGrpSpPr>
              <p:nvPr/>
            </p:nvGrpSpPr>
            <p:grpSpPr bwMode="auto">
              <a:xfrm>
                <a:off x="4258" y="4597"/>
                <a:ext cx="227" cy="227"/>
                <a:chOff x="5220" y="6004"/>
                <a:chExt cx="227" cy="227"/>
              </a:xfrm>
            </p:grpSpPr>
            <p:sp>
              <p:nvSpPr>
                <p:cNvPr id="32697" name="Line 953"/>
                <p:cNvSpPr>
                  <a:spLocks noChangeAspect="1" noChangeShapeType="1"/>
                </p:cNvSpPr>
                <p:nvPr/>
              </p:nvSpPr>
              <p:spPr bwMode="auto">
                <a:xfrm>
                  <a:off x="5220" y="6120"/>
                  <a:ext cx="227" cy="0"/>
                </a:xfrm>
                <a:prstGeom prst="line">
                  <a:avLst/>
                </a:prstGeom>
                <a:noFill/>
                <a:ln w="19050">
                  <a:solidFill>
                    <a:srgbClr val="FF0000"/>
                  </a:solidFill>
                  <a:round/>
                  <a:headEnd/>
                  <a:tailEnd/>
                </a:ln>
              </p:spPr>
              <p:txBody>
                <a:bodyPr/>
                <a:lstStyle/>
                <a:p>
                  <a:endParaRPr lang="zh-CN" altLang="en-US"/>
                </a:p>
              </p:txBody>
            </p:sp>
            <p:sp>
              <p:nvSpPr>
                <p:cNvPr id="32698" name="Line 954"/>
                <p:cNvSpPr>
                  <a:spLocks noChangeAspect="1" noChangeShapeType="1"/>
                </p:cNvSpPr>
                <p:nvPr/>
              </p:nvSpPr>
              <p:spPr bwMode="auto">
                <a:xfrm rot="5400000">
                  <a:off x="5219" y="6118"/>
                  <a:ext cx="227" cy="0"/>
                </a:xfrm>
                <a:prstGeom prst="line">
                  <a:avLst/>
                </a:prstGeom>
                <a:noFill/>
                <a:ln w="19050">
                  <a:solidFill>
                    <a:srgbClr val="FF0000"/>
                  </a:solidFill>
                  <a:round/>
                  <a:headEnd/>
                  <a:tailEnd/>
                </a:ln>
              </p:spPr>
              <p:txBody>
                <a:bodyPr/>
                <a:lstStyle/>
                <a:p>
                  <a:endParaRPr lang="zh-CN" altLang="en-US"/>
                </a:p>
              </p:txBody>
            </p:sp>
          </p:grpSp>
          <p:sp>
            <p:nvSpPr>
              <p:cNvPr id="32699" name="AutoShape 955"/>
              <p:cNvSpPr>
                <a:spLocks noChangeAspect="1" noChangeArrowheads="1"/>
              </p:cNvSpPr>
              <p:nvPr/>
            </p:nvSpPr>
            <p:spPr bwMode="auto">
              <a:xfrm>
                <a:off x="4247" y="4590"/>
                <a:ext cx="242" cy="242"/>
              </a:xfrm>
              <a:prstGeom prst="diamond">
                <a:avLst/>
              </a:prstGeom>
              <a:noFill/>
              <a:ln w="19050">
                <a:solidFill>
                  <a:srgbClr val="FF0000"/>
                </a:solidFill>
                <a:miter lim="800000"/>
                <a:headEnd/>
                <a:tailEnd/>
              </a:ln>
            </p:spPr>
            <p:txBody>
              <a:bodyPr/>
              <a:lstStyle/>
              <a:p>
                <a:endParaRPr lang="zh-CN" altLang="en-US"/>
              </a:p>
            </p:txBody>
          </p:sp>
        </p:grpSp>
        <p:sp>
          <p:nvSpPr>
            <p:cNvPr id="32700" name="Oval 956"/>
            <p:cNvSpPr>
              <a:spLocks noChangeAspect="1" noChangeArrowheads="1"/>
            </p:cNvSpPr>
            <p:nvPr/>
          </p:nvSpPr>
          <p:spPr bwMode="auto">
            <a:xfrm rot="-17993">
              <a:off x="4122" y="1308"/>
              <a:ext cx="98" cy="96"/>
            </a:xfrm>
            <a:prstGeom prst="ellipse">
              <a:avLst/>
            </a:prstGeom>
            <a:noFill/>
            <a:ln w="19050">
              <a:solidFill>
                <a:srgbClr val="000000"/>
              </a:solidFill>
              <a:round/>
              <a:headEnd/>
              <a:tailEnd/>
            </a:ln>
          </p:spPr>
          <p:txBody>
            <a:bodyPr/>
            <a:lstStyle/>
            <a:p>
              <a:endParaRPr lang="zh-CN" altLang="en-US"/>
            </a:p>
          </p:txBody>
        </p:sp>
        <p:sp>
          <p:nvSpPr>
            <p:cNvPr id="32701" name="Oval 957"/>
            <p:cNvSpPr>
              <a:spLocks noChangeAspect="1" noChangeArrowheads="1"/>
            </p:cNvSpPr>
            <p:nvPr/>
          </p:nvSpPr>
          <p:spPr bwMode="auto">
            <a:xfrm rot="-17993">
              <a:off x="4692" y="1085"/>
              <a:ext cx="98" cy="96"/>
            </a:xfrm>
            <a:prstGeom prst="ellipse">
              <a:avLst/>
            </a:prstGeom>
            <a:noFill/>
            <a:ln w="19050">
              <a:solidFill>
                <a:srgbClr val="000000"/>
              </a:solidFill>
              <a:round/>
              <a:headEnd/>
              <a:tailEnd/>
            </a:ln>
          </p:spPr>
          <p:txBody>
            <a:bodyPr/>
            <a:lstStyle/>
            <a:p>
              <a:endParaRPr lang="zh-CN" altLang="en-US"/>
            </a:p>
          </p:txBody>
        </p:sp>
        <p:sp>
          <p:nvSpPr>
            <p:cNvPr id="32702" name="Oval 958"/>
            <p:cNvSpPr>
              <a:spLocks noChangeAspect="1" noChangeArrowheads="1"/>
            </p:cNvSpPr>
            <p:nvPr/>
          </p:nvSpPr>
          <p:spPr bwMode="auto">
            <a:xfrm rot="-17993">
              <a:off x="4785" y="1044"/>
              <a:ext cx="98" cy="96"/>
            </a:xfrm>
            <a:prstGeom prst="ellipse">
              <a:avLst/>
            </a:prstGeom>
            <a:noFill/>
            <a:ln w="19050">
              <a:solidFill>
                <a:srgbClr val="000000"/>
              </a:solidFill>
              <a:round/>
              <a:headEnd/>
              <a:tailEnd/>
            </a:ln>
          </p:spPr>
          <p:txBody>
            <a:bodyPr/>
            <a:lstStyle/>
            <a:p>
              <a:endParaRPr lang="zh-CN" altLang="en-US"/>
            </a:p>
          </p:txBody>
        </p:sp>
        <p:sp>
          <p:nvSpPr>
            <p:cNvPr id="32703" name="Oval 959"/>
            <p:cNvSpPr>
              <a:spLocks noChangeAspect="1" noChangeArrowheads="1"/>
            </p:cNvSpPr>
            <p:nvPr/>
          </p:nvSpPr>
          <p:spPr bwMode="auto">
            <a:xfrm rot="-17993">
              <a:off x="4892" y="1006"/>
              <a:ext cx="98" cy="96"/>
            </a:xfrm>
            <a:prstGeom prst="ellipse">
              <a:avLst/>
            </a:prstGeom>
            <a:noFill/>
            <a:ln w="19050">
              <a:solidFill>
                <a:srgbClr val="000000"/>
              </a:solidFill>
              <a:round/>
              <a:headEnd/>
              <a:tailEnd/>
            </a:ln>
          </p:spPr>
          <p:txBody>
            <a:bodyPr/>
            <a:lstStyle/>
            <a:p>
              <a:endParaRPr lang="zh-CN" altLang="en-US"/>
            </a:p>
          </p:txBody>
        </p:sp>
        <p:grpSp>
          <p:nvGrpSpPr>
            <p:cNvPr id="32590" name="Group 960"/>
            <p:cNvGrpSpPr>
              <a:grpSpLocks noChangeAspect="1"/>
            </p:cNvGrpSpPr>
            <p:nvPr/>
          </p:nvGrpSpPr>
          <p:grpSpPr bwMode="auto">
            <a:xfrm rot="-17993">
              <a:off x="2305" y="1909"/>
              <a:ext cx="528" cy="290"/>
              <a:chOff x="5280" y="4836"/>
              <a:chExt cx="917" cy="515"/>
            </a:xfrm>
          </p:grpSpPr>
          <p:grpSp>
            <p:nvGrpSpPr>
              <p:cNvPr id="32593" name="Group 961"/>
              <p:cNvGrpSpPr>
                <a:grpSpLocks noChangeAspect="1"/>
              </p:cNvGrpSpPr>
              <p:nvPr/>
            </p:nvGrpSpPr>
            <p:grpSpPr bwMode="auto">
              <a:xfrm>
                <a:off x="5970" y="4836"/>
                <a:ext cx="227" cy="227"/>
                <a:chOff x="5220" y="6004"/>
                <a:chExt cx="227" cy="227"/>
              </a:xfrm>
            </p:grpSpPr>
            <p:sp>
              <p:nvSpPr>
                <p:cNvPr id="32706" name="Line 96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07" name="Line 96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596" name="Group 964"/>
              <p:cNvGrpSpPr>
                <a:grpSpLocks noChangeAspect="1"/>
              </p:cNvGrpSpPr>
              <p:nvPr/>
            </p:nvGrpSpPr>
            <p:grpSpPr bwMode="auto">
              <a:xfrm>
                <a:off x="5875" y="4891"/>
                <a:ext cx="227" cy="227"/>
                <a:chOff x="5220" y="6004"/>
                <a:chExt cx="227" cy="227"/>
              </a:xfrm>
            </p:grpSpPr>
            <p:sp>
              <p:nvSpPr>
                <p:cNvPr id="32709" name="Line 96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10" name="Line 96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599" name="Group 967"/>
              <p:cNvGrpSpPr>
                <a:grpSpLocks noChangeAspect="1"/>
              </p:cNvGrpSpPr>
              <p:nvPr/>
            </p:nvGrpSpPr>
            <p:grpSpPr bwMode="auto">
              <a:xfrm>
                <a:off x="5280" y="5124"/>
                <a:ext cx="227" cy="227"/>
                <a:chOff x="5220" y="6004"/>
                <a:chExt cx="227" cy="227"/>
              </a:xfrm>
            </p:grpSpPr>
            <p:sp>
              <p:nvSpPr>
                <p:cNvPr id="32712" name="Line 96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13" name="Line 96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00" name="Group 970"/>
              <p:cNvGrpSpPr>
                <a:grpSpLocks noChangeAspect="1"/>
              </p:cNvGrpSpPr>
              <p:nvPr/>
            </p:nvGrpSpPr>
            <p:grpSpPr bwMode="auto">
              <a:xfrm>
                <a:off x="5400" y="5076"/>
                <a:ext cx="227" cy="227"/>
                <a:chOff x="5220" y="6004"/>
                <a:chExt cx="227" cy="227"/>
              </a:xfrm>
            </p:grpSpPr>
            <p:sp>
              <p:nvSpPr>
                <p:cNvPr id="32715" name="Line 97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16" name="Line 97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03" name="Group 973"/>
              <p:cNvGrpSpPr>
                <a:grpSpLocks noChangeAspect="1"/>
              </p:cNvGrpSpPr>
              <p:nvPr/>
            </p:nvGrpSpPr>
            <p:grpSpPr bwMode="auto">
              <a:xfrm>
                <a:off x="5580" y="5016"/>
                <a:ext cx="227" cy="227"/>
                <a:chOff x="5220" y="6004"/>
                <a:chExt cx="227" cy="227"/>
              </a:xfrm>
            </p:grpSpPr>
            <p:sp>
              <p:nvSpPr>
                <p:cNvPr id="32718" name="Line 97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19" name="Line 97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06" name="Group 976"/>
              <p:cNvGrpSpPr>
                <a:grpSpLocks noChangeAspect="1"/>
              </p:cNvGrpSpPr>
              <p:nvPr/>
            </p:nvGrpSpPr>
            <p:grpSpPr bwMode="auto">
              <a:xfrm>
                <a:off x="5760" y="4938"/>
                <a:ext cx="227" cy="227"/>
                <a:chOff x="5220" y="6004"/>
                <a:chExt cx="227" cy="227"/>
              </a:xfrm>
            </p:grpSpPr>
            <p:sp>
              <p:nvSpPr>
                <p:cNvPr id="32721" name="Line 97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22" name="Line 97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609" name="Group 979"/>
            <p:cNvGrpSpPr>
              <a:grpSpLocks noChangeAspect="1"/>
            </p:cNvGrpSpPr>
            <p:nvPr/>
          </p:nvGrpSpPr>
          <p:grpSpPr bwMode="auto">
            <a:xfrm rot="-17993">
              <a:off x="2113" y="2008"/>
              <a:ext cx="528" cy="291"/>
              <a:chOff x="5280" y="4836"/>
              <a:chExt cx="917" cy="515"/>
            </a:xfrm>
          </p:grpSpPr>
          <p:grpSp>
            <p:nvGrpSpPr>
              <p:cNvPr id="32612" name="Group 980"/>
              <p:cNvGrpSpPr>
                <a:grpSpLocks noChangeAspect="1"/>
              </p:cNvGrpSpPr>
              <p:nvPr/>
            </p:nvGrpSpPr>
            <p:grpSpPr bwMode="auto">
              <a:xfrm>
                <a:off x="5970" y="4836"/>
                <a:ext cx="227" cy="227"/>
                <a:chOff x="5220" y="6004"/>
                <a:chExt cx="227" cy="227"/>
              </a:xfrm>
            </p:grpSpPr>
            <p:sp>
              <p:nvSpPr>
                <p:cNvPr id="32725" name="Line 98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26" name="Line 98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15" name="Group 983"/>
              <p:cNvGrpSpPr>
                <a:grpSpLocks noChangeAspect="1"/>
              </p:cNvGrpSpPr>
              <p:nvPr/>
            </p:nvGrpSpPr>
            <p:grpSpPr bwMode="auto">
              <a:xfrm>
                <a:off x="5875" y="4891"/>
                <a:ext cx="227" cy="227"/>
                <a:chOff x="5220" y="6004"/>
                <a:chExt cx="227" cy="227"/>
              </a:xfrm>
            </p:grpSpPr>
            <p:sp>
              <p:nvSpPr>
                <p:cNvPr id="32728" name="Line 98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29" name="Line 98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18" name="Group 986"/>
              <p:cNvGrpSpPr>
                <a:grpSpLocks noChangeAspect="1"/>
              </p:cNvGrpSpPr>
              <p:nvPr/>
            </p:nvGrpSpPr>
            <p:grpSpPr bwMode="auto">
              <a:xfrm>
                <a:off x="5280" y="5124"/>
                <a:ext cx="227" cy="227"/>
                <a:chOff x="5220" y="6004"/>
                <a:chExt cx="227" cy="227"/>
              </a:xfrm>
            </p:grpSpPr>
            <p:sp>
              <p:nvSpPr>
                <p:cNvPr id="32731" name="Line 98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32" name="Line 98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21" name="Group 989"/>
              <p:cNvGrpSpPr>
                <a:grpSpLocks noChangeAspect="1"/>
              </p:cNvGrpSpPr>
              <p:nvPr/>
            </p:nvGrpSpPr>
            <p:grpSpPr bwMode="auto">
              <a:xfrm>
                <a:off x="5400" y="5076"/>
                <a:ext cx="227" cy="227"/>
                <a:chOff x="5220" y="6004"/>
                <a:chExt cx="227" cy="227"/>
              </a:xfrm>
            </p:grpSpPr>
            <p:sp>
              <p:nvSpPr>
                <p:cNvPr id="32734" name="Line 99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35" name="Line 99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22" name="Group 992"/>
              <p:cNvGrpSpPr>
                <a:grpSpLocks noChangeAspect="1"/>
              </p:cNvGrpSpPr>
              <p:nvPr/>
            </p:nvGrpSpPr>
            <p:grpSpPr bwMode="auto">
              <a:xfrm>
                <a:off x="5580" y="5016"/>
                <a:ext cx="227" cy="227"/>
                <a:chOff x="5220" y="6004"/>
                <a:chExt cx="227" cy="227"/>
              </a:xfrm>
            </p:grpSpPr>
            <p:sp>
              <p:nvSpPr>
                <p:cNvPr id="32737" name="Line 99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38" name="Line 99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25" name="Group 995"/>
              <p:cNvGrpSpPr>
                <a:grpSpLocks noChangeAspect="1"/>
              </p:cNvGrpSpPr>
              <p:nvPr/>
            </p:nvGrpSpPr>
            <p:grpSpPr bwMode="auto">
              <a:xfrm>
                <a:off x="5760" y="4938"/>
                <a:ext cx="227" cy="227"/>
                <a:chOff x="5220" y="6004"/>
                <a:chExt cx="227" cy="227"/>
              </a:xfrm>
            </p:grpSpPr>
            <p:sp>
              <p:nvSpPr>
                <p:cNvPr id="32740" name="Line 99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41" name="Line 99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628" name="Group 998"/>
            <p:cNvGrpSpPr>
              <a:grpSpLocks noChangeAspect="1"/>
            </p:cNvGrpSpPr>
            <p:nvPr/>
          </p:nvGrpSpPr>
          <p:grpSpPr bwMode="auto">
            <a:xfrm rot="-17993">
              <a:off x="1814" y="2121"/>
              <a:ext cx="529" cy="291"/>
              <a:chOff x="5280" y="4836"/>
              <a:chExt cx="917" cy="515"/>
            </a:xfrm>
          </p:grpSpPr>
          <p:grpSp>
            <p:nvGrpSpPr>
              <p:cNvPr id="32631" name="Group 999"/>
              <p:cNvGrpSpPr>
                <a:grpSpLocks noChangeAspect="1"/>
              </p:cNvGrpSpPr>
              <p:nvPr/>
            </p:nvGrpSpPr>
            <p:grpSpPr bwMode="auto">
              <a:xfrm>
                <a:off x="5970" y="4836"/>
                <a:ext cx="227" cy="227"/>
                <a:chOff x="5220" y="6004"/>
                <a:chExt cx="227" cy="227"/>
              </a:xfrm>
            </p:grpSpPr>
            <p:sp>
              <p:nvSpPr>
                <p:cNvPr id="32744" name="Line 100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45" name="Line 100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34" name="Group 1002"/>
              <p:cNvGrpSpPr>
                <a:grpSpLocks noChangeAspect="1"/>
              </p:cNvGrpSpPr>
              <p:nvPr/>
            </p:nvGrpSpPr>
            <p:grpSpPr bwMode="auto">
              <a:xfrm>
                <a:off x="5875" y="4891"/>
                <a:ext cx="227" cy="227"/>
                <a:chOff x="5220" y="6004"/>
                <a:chExt cx="227" cy="227"/>
              </a:xfrm>
            </p:grpSpPr>
            <p:sp>
              <p:nvSpPr>
                <p:cNvPr id="32747" name="Line 100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48" name="Line 100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37" name="Group 1005"/>
              <p:cNvGrpSpPr>
                <a:grpSpLocks noChangeAspect="1"/>
              </p:cNvGrpSpPr>
              <p:nvPr/>
            </p:nvGrpSpPr>
            <p:grpSpPr bwMode="auto">
              <a:xfrm>
                <a:off x="5280" y="5124"/>
                <a:ext cx="227" cy="227"/>
                <a:chOff x="5220" y="6004"/>
                <a:chExt cx="227" cy="227"/>
              </a:xfrm>
            </p:grpSpPr>
            <p:sp>
              <p:nvSpPr>
                <p:cNvPr id="32750" name="Line 100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51" name="Line 100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40" name="Group 1008"/>
              <p:cNvGrpSpPr>
                <a:grpSpLocks noChangeAspect="1"/>
              </p:cNvGrpSpPr>
              <p:nvPr/>
            </p:nvGrpSpPr>
            <p:grpSpPr bwMode="auto">
              <a:xfrm>
                <a:off x="5400" y="5076"/>
                <a:ext cx="227" cy="227"/>
                <a:chOff x="5220" y="6004"/>
                <a:chExt cx="227" cy="227"/>
              </a:xfrm>
            </p:grpSpPr>
            <p:sp>
              <p:nvSpPr>
                <p:cNvPr id="32753" name="Line 100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54" name="Line 101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43" name="Group 1011"/>
              <p:cNvGrpSpPr>
                <a:grpSpLocks noChangeAspect="1"/>
              </p:cNvGrpSpPr>
              <p:nvPr/>
            </p:nvGrpSpPr>
            <p:grpSpPr bwMode="auto">
              <a:xfrm>
                <a:off x="5580" y="5016"/>
                <a:ext cx="227" cy="227"/>
                <a:chOff x="5220" y="6004"/>
                <a:chExt cx="227" cy="227"/>
              </a:xfrm>
            </p:grpSpPr>
            <p:sp>
              <p:nvSpPr>
                <p:cNvPr id="32756" name="Line 101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57" name="Line 101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44" name="Group 1014"/>
              <p:cNvGrpSpPr>
                <a:grpSpLocks noChangeAspect="1"/>
              </p:cNvGrpSpPr>
              <p:nvPr/>
            </p:nvGrpSpPr>
            <p:grpSpPr bwMode="auto">
              <a:xfrm>
                <a:off x="5760" y="4938"/>
                <a:ext cx="227" cy="227"/>
                <a:chOff x="5220" y="6004"/>
                <a:chExt cx="227" cy="227"/>
              </a:xfrm>
            </p:grpSpPr>
            <p:sp>
              <p:nvSpPr>
                <p:cNvPr id="32759" name="Line 101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60" name="Line 101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652" name="Group 1017"/>
            <p:cNvGrpSpPr>
              <a:grpSpLocks noChangeAspect="1"/>
            </p:cNvGrpSpPr>
            <p:nvPr/>
          </p:nvGrpSpPr>
          <p:grpSpPr bwMode="auto">
            <a:xfrm rot="-17993">
              <a:off x="1588" y="2224"/>
              <a:ext cx="529" cy="291"/>
              <a:chOff x="5280" y="4836"/>
              <a:chExt cx="917" cy="515"/>
            </a:xfrm>
          </p:grpSpPr>
          <p:grpSp>
            <p:nvGrpSpPr>
              <p:cNvPr id="32663" name="Group 1018"/>
              <p:cNvGrpSpPr>
                <a:grpSpLocks noChangeAspect="1"/>
              </p:cNvGrpSpPr>
              <p:nvPr/>
            </p:nvGrpSpPr>
            <p:grpSpPr bwMode="auto">
              <a:xfrm>
                <a:off x="5970" y="4836"/>
                <a:ext cx="227" cy="227"/>
                <a:chOff x="5220" y="6004"/>
                <a:chExt cx="227" cy="227"/>
              </a:xfrm>
            </p:grpSpPr>
            <p:sp>
              <p:nvSpPr>
                <p:cNvPr id="32763" name="Line 101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64" name="Line 102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71" name="Group 1021"/>
              <p:cNvGrpSpPr>
                <a:grpSpLocks noChangeAspect="1"/>
              </p:cNvGrpSpPr>
              <p:nvPr/>
            </p:nvGrpSpPr>
            <p:grpSpPr bwMode="auto">
              <a:xfrm>
                <a:off x="5875" y="4891"/>
                <a:ext cx="227" cy="227"/>
                <a:chOff x="5220" y="6004"/>
                <a:chExt cx="227" cy="227"/>
              </a:xfrm>
            </p:grpSpPr>
            <p:sp>
              <p:nvSpPr>
                <p:cNvPr id="32766" name="Line 102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67" name="Line 102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79" name="Group 1024"/>
              <p:cNvGrpSpPr>
                <a:grpSpLocks noChangeAspect="1"/>
              </p:cNvGrpSpPr>
              <p:nvPr/>
            </p:nvGrpSpPr>
            <p:grpSpPr bwMode="auto">
              <a:xfrm>
                <a:off x="5280" y="5124"/>
                <a:ext cx="227" cy="227"/>
                <a:chOff x="5220" y="6004"/>
                <a:chExt cx="227" cy="227"/>
              </a:xfrm>
            </p:grpSpPr>
            <p:sp>
              <p:nvSpPr>
                <p:cNvPr id="32769" name="Line 102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70" name="Line 102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87" name="Group 1027"/>
              <p:cNvGrpSpPr>
                <a:grpSpLocks noChangeAspect="1"/>
              </p:cNvGrpSpPr>
              <p:nvPr/>
            </p:nvGrpSpPr>
            <p:grpSpPr bwMode="auto">
              <a:xfrm>
                <a:off x="5400" y="5076"/>
                <a:ext cx="227" cy="227"/>
                <a:chOff x="5220" y="6004"/>
                <a:chExt cx="227" cy="227"/>
              </a:xfrm>
            </p:grpSpPr>
            <p:sp>
              <p:nvSpPr>
                <p:cNvPr id="32772" name="Line 102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73" name="Line 102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95" name="Group 1030"/>
              <p:cNvGrpSpPr>
                <a:grpSpLocks noChangeAspect="1"/>
              </p:cNvGrpSpPr>
              <p:nvPr/>
            </p:nvGrpSpPr>
            <p:grpSpPr bwMode="auto">
              <a:xfrm>
                <a:off x="5580" y="5016"/>
                <a:ext cx="227" cy="227"/>
                <a:chOff x="5220" y="6004"/>
                <a:chExt cx="227" cy="227"/>
              </a:xfrm>
            </p:grpSpPr>
            <p:sp>
              <p:nvSpPr>
                <p:cNvPr id="32775" name="Line 103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76" name="Line 103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696" name="Group 1033"/>
              <p:cNvGrpSpPr>
                <a:grpSpLocks noChangeAspect="1"/>
              </p:cNvGrpSpPr>
              <p:nvPr/>
            </p:nvGrpSpPr>
            <p:grpSpPr bwMode="auto">
              <a:xfrm>
                <a:off x="5760" y="4938"/>
                <a:ext cx="227" cy="227"/>
                <a:chOff x="5220" y="6004"/>
                <a:chExt cx="227" cy="227"/>
              </a:xfrm>
            </p:grpSpPr>
            <p:sp>
              <p:nvSpPr>
                <p:cNvPr id="32778" name="Line 103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779" name="Line 103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704" name="Group 1036"/>
            <p:cNvGrpSpPr>
              <a:grpSpLocks noChangeAspect="1"/>
            </p:cNvGrpSpPr>
            <p:nvPr/>
          </p:nvGrpSpPr>
          <p:grpSpPr bwMode="auto">
            <a:xfrm rot="-17993">
              <a:off x="1133" y="2412"/>
              <a:ext cx="528" cy="291"/>
              <a:chOff x="5280" y="4836"/>
              <a:chExt cx="917" cy="515"/>
            </a:xfrm>
          </p:grpSpPr>
          <p:grpSp>
            <p:nvGrpSpPr>
              <p:cNvPr id="32705" name="Group 1037"/>
              <p:cNvGrpSpPr>
                <a:grpSpLocks noChangeAspect="1"/>
              </p:cNvGrpSpPr>
              <p:nvPr/>
            </p:nvGrpSpPr>
            <p:grpSpPr bwMode="auto">
              <a:xfrm>
                <a:off x="5970" y="4836"/>
                <a:ext cx="227" cy="227"/>
                <a:chOff x="5220" y="6004"/>
                <a:chExt cx="227" cy="227"/>
              </a:xfrm>
            </p:grpSpPr>
            <p:sp>
              <p:nvSpPr>
                <p:cNvPr id="32782" name="Line 1038"/>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83" name="Line 1039"/>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08" name="Group 1040"/>
              <p:cNvGrpSpPr>
                <a:grpSpLocks noChangeAspect="1"/>
              </p:cNvGrpSpPr>
              <p:nvPr/>
            </p:nvGrpSpPr>
            <p:grpSpPr bwMode="auto">
              <a:xfrm>
                <a:off x="5875" y="4891"/>
                <a:ext cx="227" cy="227"/>
                <a:chOff x="5220" y="6004"/>
                <a:chExt cx="227" cy="227"/>
              </a:xfrm>
            </p:grpSpPr>
            <p:sp>
              <p:nvSpPr>
                <p:cNvPr id="32785" name="Line 1041"/>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86" name="Line 1042"/>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11" name="Group 1043"/>
              <p:cNvGrpSpPr>
                <a:grpSpLocks noChangeAspect="1"/>
              </p:cNvGrpSpPr>
              <p:nvPr/>
            </p:nvGrpSpPr>
            <p:grpSpPr bwMode="auto">
              <a:xfrm>
                <a:off x="5280" y="5124"/>
                <a:ext cx="227" cy="227"/>
                <a:chOff x="5220" y="6004"/>
                <a:chExt cx="227" cy="227"/>
              </a:xfrm>
            </p:grpSpPr>
            <p:sp>
              <p:nvSpPr>
                <p:cNvPr id="32788" name="Line 1044"/>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89" name="Line 1045"/>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14" name="Group 1046"/>
              <p:cNvGrpSpPr>
                <a:grpSpLocks noChangeAspect="1"/>
              </p:cNvGrpSpPr>
              <p:nvPr/>
            </p:nvGrpSpPr>
            <p:grpSpPr bwMode="auto">
              <a:xfrm>
                <a:off x="5400" y="5076"/>
                <a:ext cx="227" cy="227"/>
                <a:chOff x="5220" y="6004"/>
                <a:chExt cx="227" cy="227"/>
              </a:xfrm>
            </p:grpSpPr>
            <p:sp>
              <p:nvSpPr>
                <p:cNvPr id="32791" name="Line 1047"/>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92" name="Line 1048"/>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17" name="Group 1049"/>
              <p:cNvGrpSpPr>
                <a:grpSpLocks noChangeAspect="1"/>
              </p:cNvGrpSpPr>
              <p:nvPr/>
            </p:nvGrpSpPr>
            <p:grpSpPr bwMode="auto">
              <a:xfrm>
                <a:off x="5580" y="5016"/>
                <a:ext cx="227" cy="227"/>
                <a:chOff x="5220" y="6004"/>
                <a:chExt cx="227" cy="227"/>
              </a:xfrm>
            </p:grpSpPr>
            <p:sp>
              <p:nvSpPr>
                <p:cNvPr id="32794" name="Line 1050"/>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95" name="Line 1051"/>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20" name="Group 1052"/>
              <p:cNvGrpSpPr>
                <a:grpSpLocks noChangeAspect="1"/>
              </p:cNvGrpSpPr>
              <p:nvPr/>
            </p:nvGrpSpPr>
            <p:grpSpPr bwMode="auto">
              <a:xfrm>
                <a:off x="5760" y="4938"/>
                <a:ext cx="227" cy="227"/>
                <a:chOff x="5220" y="6004"/>
                <a:chExt cx="227" cy="227"/>
              </a:xfrm>
            </p:grpSpPr>
            <p:sp>
              <p:nvSpPr>
                <p:cNvPr id="32797" name="Line 1053"/>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798" name="Line 1054"/>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grpSp>
          <p:nvGrpSpPr>
            <p:cNvPr id="32723" name="Group 1055"/>
            <p:cNvGrpSpPr>
              <a:grpSpLocks noChangeAspect="1"/>
            </p:cNvGrpSpPr>
            <p:nvPr/>
          </p:nvGrpSpPr>
          <p:grpSpPr bwMode="auto">
            <a:xfrm rot="-17993">
              <a:off x="2278" y="1926"/>
              <a:ext cx="528" cy="291"/>
              <a:chOff x="5280" y="4836"/>
              <a:chExt cx="917" cy="515"/>
            </a:xfrm>
          </p:grpSpPr>
          <p:grpSp>
            <p:nvGrpSpPr>
              <p:cNvPr id="32724" name="Group 1056"/>
              <p:cNvGrpSpPr>
                <a:grpSpLocks noChangeAspect="1"/>
              </p:cNvGrpSpPr>
              <p:nvPr/>
            </p:nvGrpSpPr>
            <p:grpSpPr bwMode="auto">
              <a:xfrm>
                <a:off x="5970" y="4836"/>
                <a:ext cx="227" cy="227"/>
                <a:chOff x="5220" y="6004"/>
                <a:chExt cx="227" cy="227"/>
              </a:xfrm>
            </p:grpSpPr>
            <p:sp>
              <p:nvSpPr>
                <p:cNvPr id="32801" name="Line 105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02" name="Line 105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27" name="Group 1059"/>
              <p:cNvGrpSpPr>
                <a:grpSpLocks noChangeAspect="1"/>
              </p:cNvGrpSpPr>
              <p:nvPr/>
            </p:nvGrpSpPr>
            <p:grpSpPr bwMode="auto">
              <a:xfrm>
                <a:off x="5875" y="4891"/>
                <a:ext cx="227" cy="227"/>
                <a:chOff x="5220" y="6004"/>
                <a:chExt cx="227" cy="227"/>
              </a:xfrm>
            </p:grpSpPr>
            <p:sp>
              <p:nvSpPr>
                <p:cNvPr id="32804" name="Line 106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05" name="Line 106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30" name="Group 1062"/>
              <p:cNvGrpSpPr>
                <a:grpSpLocks noChangeAspect="1"/>
              </p:cNvGrpSpPr>
              <p:nvPr/>
            </p:nvGrpSpPr>
            <p:grpSpPr bwMode="auto">
              <a:xfrm>
                <a:off x="5280" y="5124"/>
                <a:ext cx="227" cy="227"/>
                <a:chOff x="5220" y="6004"/>
                <a:chExt cx="227" cy="227"/>
              </a:xfrm>
            </p:grpSpPr>
            <p:sp>
              <p:nvSpPr>
                <p:cNvPr id="32807" name="Line 106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08" name="Line 106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33" name="Group 1065"/>
              <p:cNvGrpSpPr>
                <a:grpSpLocks noChangeAspect="1"/>
              </p:cNvGrpSpPr>
              <p:nvPr/>
            </p:nvGrpSpPr>
            <p:grpSpPr bwMode="auto">
              <a:xfrm>
                <a:off x="5400" y="5076"/>
                <a:ext cx="227" cy="227"/>
                <a:chOff x="5220" y="6004"/>
                <a:chExt cx="227" cy="227"/>
              </a:xfrm>
            </p:grpSpPr>
            <p:sp>
              <p:nvSpPr>
                <p:cNvPr id="32810" name="Line 106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11" name="Line 106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36" name="Group 1068"/>
              <p:cNvGrpSpPr>
                <a:grpSpLocks noChangeAspect="1"/>
              </p:cNvGrpSpPr>
              <p:nvPr/>
            </p:nvGrpSpPr>
            <p:grpSpPr bwMode="auto">
              <a:xfrm>
                <a:off x="5580" y="5016"/>
                <a:ext cx="227" cy="227"/>
                <a:chOff x="5220" y="6004"/>
                <a:chExt cx="227" cy="227"/>
              </a:xfrm>
            </p:grpSpPr>
            <p:sp>
              <p:nvSpPr>
                <p:cNvPr id="32813" name="Line 106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14" name="Line 107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39" name="Group 1071"/>
              <p:cNvGrpSpPr>
                <a:grpSpLocks noChangeAspect="1"/>
              </p:cNvGrpSpPr>
              <p:nvPr/>
            </p:nvGrpSpPr>
            <p:grpSpPr bwMode="auto">
              <a:xfrm>
                <a:off x="5760" y="4938"/>
                <a:ext cx="227" cy="227"/>
                <a:chOff x="5220" y="6004"/>
                <a:chExt cx="227" cy="227"/>
              </a:xfrm>
            </p:grpSpPr>
            <p:sp>
              <p:nvSpPr>
                <p:cNvPr id="32816" name="Line 107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17" name="Line 107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742" name="Group 1074"/>
            <p:cNvGrpSpPr>
              <a:grpSpLocks noChangeAspect="1"/>
            </p:cNvGrpSpPr>
            <p:nvPr/>
          </p:nvGrpSpPr>
          <p:grpSpPr bwMode="auto">
            <a:xfrm rot="-17993">
              <a:off x="1666" y="2197"/>
              <a:ext cx="529" cy="291"/>
              <a:chOff x="5280" y="4836"/>
              <a:chExt cx="917" cy="515"/>
            </a:xfrm>
          </p:grpSpPr>
          <p:grpSp>
            <p:nvGrpSpPr>
              <p:cNvPr id="32743" name="Group 1075"/>
              <p:cNvGrpSpPr>
                <a:grpSpLocks noChangeAspect="1"/>
              </p:cNvGrpSpPr>
              <p:nvPr/>
            </p:nvGrpSpPr>
            <p:grpSpPr bwMode="auto">
              <a:xfrm>
                <a:off x="5970" y="4836"/>
                <a:ext cx="227" cy="227"/>
                <a:chOff x="5220" y="6004"/>
                <a:chExt cx="227" cy="227"/>
              </a:xfrm>
            </p:grpSpPr>
            <p:sp>
              <p:nvSpPr>
                <p:cNvPr id="32820" name="Line 107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21" name="Line 107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46" name="Group 1078"/>
              <p:cNvGrpSpPr>
                <a:grpSpLocks noChangeAspect="1"/>
              </p:cNvGrpSpPr>
              <p:nvPr/>
            </p:nvGrpSpPr>
            <p:grpSpPr bwMode="auto">
              <a:xfrm>
                <a:off x="5875" y="4891"/>
                <a:ext cx="227" cy="227"/>
                <a:chOff x="5220" y="6004"/>
                <a:chExt cx="227" cy="227"/>
              </a:xfrm>
            </p:grpSpPr>
            <p:sp>
              <p:nvSpPr>
                <p:cNvPr id="32823" name="Line 107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24" name="Line 108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49" name="Group 1081"/>
              <p:cNvGrpSpPr>
                <a:grpSpLocks noChangeAspect="1"/>
              </p:cNvGrpSpPr>
              <p:nvPr/>
            </p:nvGrpSpPr>
            <p:grpSpPr bwMode="auto">
              <a:xfrm>
                <a:off x="5280" y="5124"/>
                <a:ext cx="227" cy="227"/>
                <a:chOff x="5220" y="6004"/>
                <a:chExt cx="227" cy="227"/>
              </a:xfrm>
            </p:grpSpPr>
            <p:sp>
              <p:nvSpPr>
                <p:cNvPr id="32826" name="Line 108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27" name="Line 108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52" name="Group 1084"/>
              <p:cNvGrpSpPr>
                <a:grpSpLocks noChangeAspect="1"/>
              </p:cNvGrpSpPr>
              <p:nvPr/>
            </p:nvGrpSpPr>
            <p:grpSpPr bwMode="auto">
              <a:xfrm>
                <a:off x="5400" y="5076"/>
                <a:ext cx="227" cy="227"/>
                <a:chOff x="5220" y="6004"/>
                <a:chExt cx="227" cy="227"/>
              </a:xfrm>
            </p:grpSpPr>
            <p:sp>
              <p:nvSpPr>
                <p:cNvPr id="32829" name="Line 108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30" name="Line 108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55" name="Group 1087"/>
              <p:cNvGrpSpPr>
                <a:grpSpLocks noChangeAspect="1"/>
              </p:cNvGrpSpPr>
              <p:nvPr/>
            </p:nvGrpSpPr>
            <p:grpSpPr bwMode="auto">
              <a:xfrm>
                <a:off x="5580" y="5016"/>
                <a:ext cx="227" cy="227"/>
                <a:chOff x="5220" y="6004"/>
                <a:chExt cx="227" cy="227"/>
              </a:xfrm>
            </p:grpSpPr>
            <p:sp>
              <p:nvSpPr>
                <p:cNvPr id="32832" name="Line 108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33" name="Line 108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58" name="Group 1090"/>
              <p:cNvGrpSpPr>
                <a:grpSpLocks noChangeAspect="1"/>
              </p:cNvGrpSpPr>
              <p:nvPr/>
            </p:nvGrpSpPr>
            <p:grpSpPr bwMode="auto">
              <a:xfrm>
                <a:off x="5760" y="4938"/>
                <a:ext cx="227" cy="227"/>
                <a:chOff x="5220" y="6004"/>
                <a:chExt cx="227" cy="227"/>
              </a:xfrm>
            </p:grpSpPr>
            <p:sp>
              <p:nvSpPr>
                <p:cNvPr id="32835" name="Line 109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36" name="Line 109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2761" name="Group 1093"/>
            <p:cNvGrpSpPr>
              <a:grpSpLocks noChangeAspect="1"/>
            </p:cNvGrpSpPr>
            <p:nvPr/>
          </p:nvGrpSpPr>
          <p:grpSpPr bwMode="auto">
            <a:xfrm rot="-17993">
              <a:off x="1167" y="2409"/>
              <a:ext cx="528" cy="290"/>
              <a:chOff x="5280" y="4836"/>
              <a:chExt cx="917" cy="515"/>
            </a:xfrm>
          </p:grpSpPr>
          <p:grpSp>
            <p:nvGrpSpPr>
              <p:cNvPr id="32762" name="Group 1094"/>
              <p:cNvGrpSpPr>
                <a:grpSpLocks noChangeAspect="1"/>
              </p:cNvGrpSpPr>
              <p:nvPr/>
            </p:nvGrpSpPr>
            <p:grpSpPr bwMode="auto">
              <a:xfrm>
                <a:off x="5970" y="4836"/>
                <a:ext cx="227" cy="227"/>
                <a:chOff x="5220" y="6004"/>
                <a:chExt cx="227" cy="227"/>
              </a:xfrm>
            </p:grpSpPr>
            <p:sp>
              <p:nvSpPr>
                <p:cNvPr id="32839" name="Line 1095"/>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40" name="Line 1096"/>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65" name="Group 1097"/>
              <p:cNvGrpSpPr>
                <a:grpSpLocks noChangeAspect="1"/>
              </p:cNvGrpSpPr>
              <p:nvPr/>
            </p:nvGrpSpPr>
            <p:grpSpPr bwMode="auto">
              <a:xfrm>
                <a:off x="5875" y="4891"/>
                <a:ext cx="227" cy="227"/>
                <a:chOff x="5220" y="6004"/>
                <a:chExt cx="227" cy="227"/>
              </a:xfrm>
            </p:grpSpPr>
            <p:sp>
              <p:nvSpPr>
                <p:cNvPr id="32842" name="Line 1098"/>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43" name="Line 1099"/>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68" name="Group 1100"/>
              <p:cNvGrpSpPr>
                <a:grpSpLocks noChangeAspect="1"/>
              </p:cNvGrpSpPr>
              <p:nvPr/>
            </p:nvGrpSpPr>
            <p:grpSpPr bwMode="auto">
              <a:xfrm>
                <a:off x="5280" y="5124"/>
                <a:ext cx="227" cy="227"/>
                <a:chOff x="5220" y="6004"/>
                <a:chExt cx="227" cy="227"/>
              </a:xfrm>
            </p:grpSpPr>
            <p:sp>
              <p:nvSpPr>
                <p:cNvPr id="32845" name="Line 1101"/>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46" name="Line 1102"/>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71" name="Group 1103"/>
              <p:cNvGrpSpPr>
                <a:grpSpLocks noChangeAspect="1"/>
              </p:cNvGrpSpPr>
              <p:nvPr/>
            </p:nvGrpSpPr>
            <p:grpSpPr bwMode="auto">
              <a:xfrm>
                <a:off x="5400" y="5076"/>
                <a:ext cx="227" cy="227"/>
                <a:chOff x="5220" y="6004"/>
                <a:chExt cx="227" cy="227"/>
              </a:xfrm>
            </p:grpSpPr>
            <p:sp>
              <p:nvSpPr>
                <p:cNvPr id="32848" name="Line 1104"/>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49" name="Line 1105"/>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74" name="Group 1106"/>
              <p:cNvGrpSpPr>
                <a:grpSpLocks noChangeAspect="1"/>
              </p:cNvGrpSpPr>
              <p:nvPr/>
            </p:nvGrpSpPr>
            <p:grpSpPr bwMode="auto">
              <a:xfrm>
                <a:off x="5580" y="5016"/>
                <a:ext cx="227" cy="227"/>
                <a:chOff x="5220" y="6004"/>
                <a:chExt cx="227" cy="227"/>
              </a:xfrm>
            </p:grpSpPr>
            <p:sp>
              <p:nvSpPr>
                <p:cNvPr id="32851" name="Line 1107"/>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52" name="Line 1108"/>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2777" name="Group 1109"/>
              <p:cNvGrpSpPr>
                <a:grpSpLocks noChangeAspect="1"/>
              </p:cNvGrpSpPr>
              <p:nvPr/>
            </p:nvGrpSpPr>
            <p:grpSpPr bwMode="auto">
              <a:xfrm>
                <a:off x="5760" y="4938"/>
                <a:ext cx="227" cy="227"/>
                <a:chOff x="5220" y="6004"/>
                <a:chExt cx="227" cy="227"/>
              </a:xfrm>
            </p:grpSpPr>
            <p:sp>
              <p:nvSpPr>
                <p:cNvPr id="32854" name="Line 1110"/>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2855" name="Line 1111"/>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grpSp>
          <p:nvGrpSpPr>
            <p:cNvPr id="32780" name="Group 1112"/>
            <p:cNvGrpSpPr>
              <a:grpSpLocks noChangeAspect="1"/>
            </p:cNvGrpSpPr>
            <p:nvPr/>
          </p:nvGrpSpPr>
          <p:grpSpPr bwMode="auto">
            <a:xfrm rot="-17993">
              <a:off x="1270" y="2368"/>
              <a:ext cx="529" cy="290"/>
              <a:chOff x="5280" y="4836"/>
              <a:chExt cx="917" cy="515"/>
            </a:xfrm>
          </p:grpSpPr>
          <p:grpSp>
            <p:nvGrpSpPr>
              <p:cNvPr id="32781" name="Group 1113"/>
              <p:cNvGrpSpPr>
                <a:grpSpLocks noChangeAspect="1"/>
              </p:cNvGrpSpPr>
              <p:nvPr/>
            </p:nvGrpSpPr>
            <p:grpSpPr bwMode="auto">
              <a:xfrm>
                <a:off x="5970" y="4836"/>
                <a:ext cx="227" cy="227"/>
                <a:chOff x="5220" y="6004"/>
                <a:chExt cx="227" cy="227"/>
              </a:xfrm>
            </p:grpSpPr>
            <p:sp>
              <p:nvSpPr>
                <p:cNvPr id="32858" name="Line 111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59" name="Line 111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84" name="Group 1116"/>
              <p:cNvGrpSpPr>
                <a:grpSpLocks noChangeAspect="1"/>
              </p:cNvGrpSpPr>
              <p:nvPr/>
            </p:nvGrpSpPr>
            <p:grpSpPr bwMode="auto">
              <a:xfrm>
                <a:off x="5875" y="4891"/>
                <a:ext cx="227" cy="227"/>
                <a:chOff x="5220" y="6004"/>
                <a:chExt cx="227" cy="227"/>
              </a:xfrm>
            </p:grpSpPr>
            <p:sp>
              <p:nvSpPr>
                <p:cNvPr id="32861" name="Line 111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62" name="Line 111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87" name="Group 1119"/>
              <p:cNvGrpSpPr>
                <a:grpSpLocks noChangeAspect="1"/>
              </p:cNvGrpSpPr>
              <p:nvPr/>
            </p:nvGrpSpPr>
            <p:grpSpPr bwMode="auto">
              <a:xfrm>
                <a:off x="5280" y="5124"/>
                <a:ext cx="227" cy="227"/>
                <a:chOff x="5220" y="6004"/>
                <a:chExt cx="227" cy="227"/>
              </a:xfrm>
            </p:grpSpPr>
            <p:sp>
              <p:nvSpPr>
                <p:cNvPr id="32864" name="Line 112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65" name="Line 112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90" name="Group 1122"/>
              <p:cNvGrpSpPr>
                <a:grpSpLocks noChangeAspect="1"/>
              </p:cNvGrpSpPr>
              <p:nvPr/>
            </p:nvGrpSpPr>
            <p:grpSpPr bwMode="auto">
              <a:xfrm>
                <a:off x="5400" y="5076"/>
                <a:ext cx="227" cy="227"/>
                <a:chOff x="5220" y="6004"/>
                <a:chExt cx="227" cy="227"/>
              </a:xfrm>
            </p:grpSpPr>
            <p:sp>
              <p:nvSpPr>
                <p:cNvPr id="32867" name="Line 112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68" name="Line 112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93" name="Group 1125"/>
              <p:cNvGrpSpPr>
                <a:grpSpLocks noChangeAspect="1"/>
              </p:cNvGrpSpPr>
              <p:nvPr/>
            </p:nvGrpSpPr>
            <p:grpSpPr bwMode="auto">
              <a:xfrm>
                <a:off x="5580" y="5016"/>
                <a:ext cx="227" cy="227"/>
                <a:chOff x="5220" y="6004"/>
                <a:chExt cx="227" cy="227"/>
              </a:xfrm>
            </p:grpSpPr>
            <p:sp>
              <p:nvSpPr>
                <p:cNvPr id="32870" name="Line 112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71" name="Line 112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2796" name="Group 1128"/>
              <p:cNvGrpSpPr>
                <a:grpSpLocks noChangeAspect="1"/>
              </p:cNvGrpSpPr>
              <p:nvPr/>
            </p:nvGrpSpPr>
            <p:grpSpPr bwMode="auto">
              <a:xfrm>
                <a:off x="5760" y="4938"/>
                <a:ext cx="227" cy="227"/>
                <a:chOff x="5220" y="6004"/>
                <a:chExt cx="227" cy="227"/>
              </a:xfrm>
            </p:grpSpPr>
            <p:sp>
              <p:nvSpPr>
                <p:cNvPr id="32873" name="Line 112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2874" name="Line 113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sp>
          <p:nvSpPr>
            <p:cNvPr id="32875" name="Text Box 1131"/>
            <p:cNvSpPr txBox="1">
              <a:spLocks noChangeAspect="1" noChangeArrowheads="1"/>
            </p:cNvSpPr>
            <p:nvPr/>
          </p:nvSpPr>
          <p:spPr bwMode="auto">
            <a:xfrm>
              <a:off x="323" y="3042"/>
              <a:ext cx="262" cy="256"/>
            </a:xfrm>
            <a:prstGeom prst="rect">
              <a:avLst/>
            </a:prstGeom>
            <a:noFill/>
            <a:ln w="9525">
              <a:noFill/>
              <a:miter lim="800000"/>
              <a:headEnd/>
              <a:tailEnd/>
            </a:ln>
          </p:spPr>
          <p:txBody>
            <a:bodyPr lIns="0" tIns="0" rIns="0" bIns="0"/>
            <a:lstStyle/>
            <a:p>
              <a:pPr algn="ctr"/>
              <a:r>
                <a:rPr lang="en-US" altLang="zh-CN" sz="2400" b="1" i="1">
                  <a:latin typeface="Times New Roman" pitchFamily="18" charset="0"/>
                </a:rPr>
                <a:t>0</a:t>
              </a:r>
              <a:endParaRPr lang="en-US" altLang="zh-CN" sz="2400" b="1"/>
            </a:p>
          </p:txBody>
        </p:sp>
        <p:sp>
          <p:nvSpPr>
            <p:cNvPr id="32876" name="Text Box 1132"/>
            <p:cNvSpPr txBox="1">
              <a:spLocks noChangeAspect="1" noChangeArrowheads="1"/>
            </p:cNvSpPr>
            <p:nvPr/>
          </p:nvSpPr>
          <p:spPr bwMode="auto">
            <a:xfrm>
              <a:off x="5363" y="2934"/>
              <a:ext cx="261" cy="256"/>
            </a:xfrm>
            <a:prstGeom prst="rect">
              <a:avLst/>
            </a:prstGeom>
            <a:noFill/>
            <a:ln w="9525">
              <a:noFill/>
              <a:miter lim="800000"/>
              <a:headEnd/>
              <a:tailEnd/>
            </a:ln>
          </p:spPr>
          <p:txBody>
            <a:bodyPr lIns="0" tIns="0" rIns="0" bIns="0"/>
            <a:lstStyle/>
            <a:p>
              <a:pPr algn="ctr"/>
              <a:r>
                <a:rPr lang="en-US" altLang="zh-CN" sz="2400" i="1">
                  <a:latin typeface="Times New Roman" pitchFamily="18" charset="0"/>
                </a:rPr>
                <a:t>x</a:t>
              </a:r>
              <a:r>
                <a:rPr lang="en-US" altLang="zh-CN" sz="2400" i="1" baseline="-25000">
                  <a:latin typeface="Times New Roman" pitchFamily="18" charset="0"/>
                </a:rPr>
                <a:t>i</a:t>
              </a:r>
              <a:endParaRPr lang="en-US" altLang="zh-CN" sz="2400" i="1"/>
            </a:p>
          </p:txBody>
        </p:sp>
        <p:sp>
          <p:nvSpPr>
            <p:cNvPr id="32877" name="Text Box 1133"/>
            <p:cNvSpPr txBox="1">
              <a:spLocks noChangeAspect="1" noChangeArrowheads="1"/>
            </p:cNvSpPr>
            <p:nvPr/>
          </p:nvSpPr>
          <p:spPr bwMode="auto">
            <a:xfrm>
              <a:off x="282" y="142"/>
              <a:ext cx="262" cy="256"/>
            </a:xfrm>
            <a:prstGeom prst="rect">
              <a:avLst/>
            </a:prstGeom>
            <a:noFill/>
            <a:ln w="9525">
              <a:noFill/>
              <a:miter lim="800000"/>
              <a:headEnd/>
              <a:tailEnd/>
            </a:ln>
          </p:spPr>
          <p:txBody>
            <a:bodyPr lIns="0" tIns="0" rIns="0" bIns="0"/>
            <a:lstStyle/>
            <a:p>
              <a:pPr algn="ctr"/>
              <a:r>
                <a:rPr lang="en-US" altLang="zh-CN" sz="2400" i="1" dirty="0" err="1">
                  <a:latin typeface="Times New Roman" pitchFamily="18" charset="0"/>
                </a:rPr>
                <a:t>x</a:t>
              </a:r>
              <a:r>
                <a:rPr lang="en-US" altLang="zh-CN" sz="2400" i="1" baseline="-25000" dirty="0" err="1">
                  <a:latin typeface="Times New Roman" pitchFamily="18" charset="0"/>
                </a:rPr>
                <a:t>k</a:t>
              </a:r>
              <a:endParaRPr lang="en-US" altLang="zh-CN" sz="2400" i="1" dirty="0"/>
            </a:p>
          </p:txBody>
        </p:sp>
        <p:sp>
          <p:nvSpPr>
            <p:cNvPr id="32878" name="Line 1134"/>
            <p:cNvSpPr>
              <a:spLocks noChangeAspect="1" noChangeShapeType="1"/>
            </p:cNvSpPr>
            <p:nvPr/>
          </p:nvSpPr>
          <p:spPr bwMode="auto">
            <a:xfrm flipV="1">
              <a:off x="610" y="1725"/>
              <a:ext cx="1134" cy="1185"/>
            </a:xfrm>
            <a:prstGeom prst="line">
              <a:avLst/>
            </a:prstGeom>
            <a:noFill/>
            <a:ln w="22225">
              <a:solidFill>
                <a:srgbClr val="FF0000"/>
              </a:solidFill>
              <a:round/>
              <a:headEnd/>
              <a:tailEnd type="triangle" w="sm" len="lg"/>
            </a:ln>
          </p:spPr>
          <p:txBody>
            <a:bodyPr/>
            <a:lstStyle/>
            <a:p>
              <a:endParaRPr lang="zh-CN" altLang="en-US"/>
            </a:p>
          </p:txBody>
        </p:sp>
        <p:sp>
          <p:nvSpPr>
            <p:cNvPr id="32879" name="Line 1135"/>
            <p:cNvSpPr>
              <a:spLocks noChangeAspect="1" noChangeShapeType="1"/>
            </p:cNvSpPr>
            <p:nvPr/>
          </p:nvSpPr>
          <p:spPr bwMode="auto">
            <a:xfrm flipV="1">
              <a:off x="610" y="693"/>
              <a:ext cx="3423" cy="2200"/>
            </a:xfrm>
            <a:prstGeom prst="line">
              <a:avLst/>
            </a:prstGeom>
            <a:noFill/>
            <a:ln w="22225">
              <a:solidFill>
                <a:srgbClr val="0000FF"/>
              </a:solidFill>
              <a:round/>
              <a:headEnd/>
              <a:tailEnd type="triangle" w="sm" len="lg"/>
            </a:ln>
          </p:spPr>
          <p:txBody>
            <a:bodyPr/>
            <a:lstStyle/>
            <a:p>
              <a:endParaRPr lang="zh-CN" altLang="en-US"/>
            </a:p>
          </p:txBody>
        </p:sp>
        <p:graphicFrame>
          <p:nvGraphicFramePr>
            <p:cNvPr id="32881" name="Object 1137"/>
            <p:cNvGraphicFramePr>
              <a:graphicFrameLocks noChangeAspect="1"/>
            </p:cNvGraphicFramePr>
            <p:nvPr/>
          </p:nvGraphicFramePr>
          <p:xfrm>
            <a:off x="2859" y="1058"/>
            <a:ext cx="232" cy="263"/>
          </p:xfrm>
          <a:graphic>
            <a:graphicData uri="http://schemas.openxmlformats.org/presentationml/2006/ole">
              <p:oleObj spid="_x0000_s6146" name="公式" r:id="rId4" imgW="177480" imgH="215640" progId="Equation.3">
                <p:embed/>
              </p:oleObj>
            </a:graphicData>
          </a:graphic>
        </p:graphicFrame>
        <p:sp>
          <p:nvSpPr>
            <p:cNvPr id="32882" name="Line 1138"/>
            <p:cNvSpPr>
              <a:spLocks noChangeAspect="1" noChangeShapeType="1"/>
            </p:cNvSpPr>
            <p:nvPr/>
          </p:nvSpPr>
          <p:spPr bwMode="auto">
            <a:xfrm rot="5382007" flipV="1">
              <a:off x="1865" y="2474"/>
              <a:ext cx="512" cy="225"/>
            </a:xfrm>
            <a:prstGeom prst="line">
              <a:avLst/>
            </a:prstGeom>
            <a:noFill/>
            <a:ln w="19050">
              <a:solidFill>
                <a:srgbClr val="000000"/>
              </a:solidFill>
              <a:round/>
              <a:headEnd/>
              <a:tailEnd type="none" w="sm" len="lg"/>
            </a:ln>
          </p:spPr>
          <p:txBody>
            <a:bodyPr/>
            <a:lstStyle/>
            <a:p>
              <a:endParaRPr lang="zh-CN" altLang="en-US"/>
            </a:p>
          </p:txBody>
        </p:sp>
        <p:sp>
          <p:nvSpPr>
            <p:cNvPr id="32883" name="Line 1139"/>
            <p:cNvSpPr>
              <a:spLocks noChangeAspect="1" noChangeShapeType="1"/>
            </p:cNvSpPr>
            <p:nvPr/>
          </p:nvSpPr>
          <p:spPr bwMode="auto">
            <a:xfrm rot="5382007" flipV="1">
              <a:off x="4032" y="1634"/>
              <a:ext cx="1088" cy="478"/>
            </a:xfrm>
            <a:prstGeom prst="line">
              <a:avLst/>
            </a:prstGeom>
            <a:noFill/>
            <a:ln w="19050">
              <a:solidFill>
                <a:srgbClr val="000000"/>
              </a:solidFill>
              <a:round/>
              <a:headEnd/>
              <a:tailEnd type="none" w="sm" len="lg"/>
            </a:ln>
          </p:spPr>
          <p:txBody>
            <a:bodyPr/>
            <a:lstStyle/>
            <a:p>
              <a:endParaRPr lang="zh-CN" altLang="en-US"/>
            </a:p>
          </p:txBody>
        </p:sp>
        <p:graphicFrame>
          <p:nvGraphicFramePr>
            <p:cNvPr id="32884" name="Object 1140"/>
            <p:cNvGraphicFramePr>
              <a:graphicFrameLocks noChangeAspect="1"/>
            </p:cNvGraphicFramePr>
            <p:nvPr/>
          </p:nvGraphicFramePr>
          <p:xfrm>
            <a:off x="5397" y="748"/>
            <a:ext cx="256" cy="231"/>
          </p:xfrm>
          <a:graphic>
            <a:graphicData uri="http://schemas.openxmlformats.org/presentationml/2006/ole">
              <p:oleObj spid="_x0000_s6147" name="Equation" r:id="rId5" imgW="228600" imgH="203040" progId="Equation.DSMT4">
                <p:embed/>
              </p:oleObj>
            </a:graphicData>
          </a:graphic>
        </p:graphicFrame>
        <p:sp>
          <p:nvSpPr>
            <p:cNvPr id="32886" name="Line 1142"/>
            <p:cNvSpPr>
              <a:spLocks noChangeAspect="1" noChangeShapeType="1"/>
            </p:cNvSpPr>
            <p:nvPr/>
          </p:nvSpPr>
          <p:spPr bwMode="auto">
            <a:xfrm flipV="1">
              <a:off x="3729" y="1726"/>
              <a:ext cx="784" cy="331"/>
            </a:xfrm>
            <a:prstGeom prst="line">
              <a:avLst/>
            </a:prstGeom>
            <a:noFill/>
            <a:ln w="19050">
              <a:solidFill>
                <a:srgbClr val="000000"/>
              </a:solidFill>
              <a:round/>
              <a:headEnd/>
              <a:tailEnd type="triangle" w="sm" len="lg"/>
            </a:ln>
          </p:spPr>
          <p:txBody>
            <a:bodyPr/>
            <a:lstStyle/>
            <a:p>
              <a:endParaRPr lang="zh-CN" altLang="en-US"/>
            </a:p>
          </p:txBody>
        </p:sp>
        <p:sp>
          <p:nvSpPr>
            <p:cNvPr id="32887" name="Line 1143"/>
            <p:cNvSpPr>
              <a:spLocks noChangeAspect="1" noChangeShapeType="1"/>
            </p:cNvSpPr>
            <p:nvPr/>
          </p:nvSpPr>
          <p:spPr bwMode="auto">
            <a:xfrm flipV="1">
              <a:off x="2183" y="2438"/>
              <a:ext cx="653" cy="276"/>
            </a:xfrm>
            <a:prstGeom prst="line">
              <a:avLst/>
            </a:prstGeom>
            <a:noFill/>
            <a:ln w="19050">
              <a:solidFill>
                <a:srgbClr val="000000"/>
              </a:solidFill>
              <a:round/>
              <a:headEnd type="triangle" w="sm" len="lg"/>
              <a:tailEnd type="none" w="sm" len="lg"/>
            </a:ln>
          </p:spPr>
          <p:txBody>
            <a:bodyPr/>
            <a:lstStyle/>
            <a:p>
              <a:endParaRPr lang="zh-CN" altLang="en-US"/>
            </a:p>
          </p:txBody>
        </p:sp>
        <p:graphicFrame>
          <p:nvGraphicFramePr>
            <p:cNvPr id="32889" name="Object 1145"/>
            <p:cNvGraphicFramePr>
              <a:graphicFrameLocks noChangeAspect="1"/>
            </p:cNvGraphicFramePr>
            <p:nvPr/>
          </p:nvGraphicFramePr>
          <p:xfrm>
            <a:off x="1800" y="2340"/>
            <a:ext cx="235" cy="302"/>
          </p:xfrm>
          <a:graphic>
            <a:graphicData uri="http://schemas.openxmlformats.org/presentationml/2006/ole">
              <p:oleObj spid="_x0000_s6149" name="Equation" r:id="rId6" imgW="177480" imgH="228600" progId="Equation.DSMT4">
                <p:embed/>
              </p:oleObj>
            </a:graphicData>
          </a:graphic>
        </p:graphicFrame>
        <p:graphicFrame>
          <p:nvGraphicFramePr>
            <p:cNvPr id="32892" name="Object 1148"/>
            <p:cNvGraphicFramePr>
              <a:graphicFrameLocks/>
            </p:cNvGraphicFramePr>
            <p:nvPr/>
          </p:nvGraphicFramePr>
          <p:xfrm>
            <a:off x="4455" y="1350"/>
            <a:ext cx="219" cy="302"/>
          </p:xfrm>
          <a:graphic>
            <a:graphicData uri="http://schemas.openxmlformats.org/presentationml/2006/ole">
              <p:oleObj spid="_x0000_s6150" name="Equation" r:id="rId7" imgW="164880" imgH="228600" progId="Equation.DSMT4">
                <p:embed/>
              </p:oleObj>
            </a:graphicData>
          </a:graphic>
        </p:graphicFrame>
        <p:graphicFrame>
          <p:nvGraphicFramePr>
            <p:cNvPr id="32896" name="Object 1152"/>
            <p:cNvGraphicFramePr>
              <a:graphicFrameLocks noChangeAspect="1"/>
            </p:cNvGraphicFramePr>
            <p:nvPr/>
          </p:nvGraphicFramePr>
          <p:xfrm>
            <a:off x="669" y="2319"/>
            <a:ext cx="245" cy="272"/>
          </p:xfrm>
          <a:graphic>
            <a:graphicData uri="http://schemas.openxmlformats.org/presentationml/2006/ole">
              <p:oleObj spid="_x0000_s6151" name="公式" r:id="rId8" imgW="190440" imgH="215640" progId="Equation.3">
                <p:embed/>
              </p:oleObj>
            </a:graphicData>
          </a:graphic>
        </p:graphicFrame>
      </p:grpSp>
      <p:graphicFrame>
        <p:nvGraphicFramePr>
          <p:cNvPr id="555" name="Object 1141"/>
          <p:cNvGraphicFramePr>
            <a:graphicFrameLocks/>
          </p:cNvGraphicFramePr>
          <p:nvPr/>
        </p:nvGraphicFramePr>
        <p:xfrm>
          <a:off x="4357686" y="3286124"/>
          <a:ext cx="1998663" cy="560387"/>
        </p:xfrm>
        <a:graphic>
          <a:graphicData uri="http://schemas.openxmlformats.org/presentationml/2006/ole">
            <p:oleObj spid="_x0000_s6153" name="Equation" r:id="rId9" imgW="952200" imgH="266400" progId="Equation.DSMT4">
              <p:embed/>
            </p:oleObj>
          </a:graphicData>
        </a:graphic>
      </p:graphicFrame>
      <p:graphicFrame>
        <p:nvGraphicFramePr>
          <p:cNvPr id="556" name="对象 555"/>
          <p:cNvGraphicFramePr>
            <a:graphicFrameLocks noChangeAspect="1"/>
          </p:cNvGraphicFramePr>
          <p:nvPr/>
        </p:nvGraphicFramePr>
        <p:xfrm>
          <a:off x="3571868" y="5072074"/>
          <a:ext cx="2848931" cy="783456"/>
        </p:xfrm>
        <a:graphic>
          <a:graphicData uri="http://schemas.openxmlformats.org/presentationml/2006/ole">
            <p:oleObj spid="_x0000_s6154" name="Equation" r:id="rId10" imgW="1015920" imgH="279360" progId="Equation.DSMT4">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0.jpg"/>
          <p:cNvPicPr>
            <a:picLocks noChangeAspect="1"/>
          </p:cNvPicPr>
          <p:nvPr/>
        </p:nvPicPr>
        <p:blipFill>
          <a:blip r:embed="rId3"/>
          <a:stretch>
            <a:fillRect/>
          </a:stretch>
        </p:blipFill>
        <p:spPr>
          <a:xfrm>
            <a:off x="0" y="0"/>
            <a:ext cx="9144000" cy="6858000"/>
          </a:xfrm>
          <a:prstGeom prst="rect">
            <a:avLst/>
          </a:prstGeom>
        </p:spPr>
      </p:pic>
      <p:sp>
        <p:nvSpPr>
          <p:cNvPr id="30723" name="Rectangle 3"/>
          <p:cNvSpPr>
            <a:spLocks noGrp="1" noChangeArrowheads="1"/>
          </p:cNvSpPr>
          <p:nvPr>
            <p:ph type="body" idx="1"/>
          </p:nvPr>
        </p:nvSpPr>
        <p:spPr>
          <a:xfrm>
            <a:off x="179387" y="332656"/>
            <a:ext cx="8964613" cy="6192688"/>
          </a:xfrm>
          <a:noFill/>
        </p:spPr>
        <p:txBody>
          <a:bodyPr lIns="18000" tIns="18000" rIns="18000" bIns="18000">
            <a:normAutofit fontScale="77500" lnSpcReduction="20000"/>
          </a:bodyPr>
          <a:lstStyle/>
          <a:p>
            <a:pPr marL="609600" indent="-609600" algn="just">
              <a:buFont typeface="Wingdings" pitchFamily="2" charset="2"/>
              <a:buChar char="Ø"/>
            </a:pPr>
            <a:r>
              <a:rPr lang="zh-CN" altLang="en-US" sz="3800" b="1" dirty="0" smtClean="0">
                <a:solidFill>
                  <a:srgbClr val="0000FF"/>
                </a:solidFill>
                <a:latin typeface="+mj-lt"/>
                <a:ea typeface="+mj-ea"/>
                <a:cs typeface="+mj-cs"/>
              </a:rPr>
              <a:t>类内距离</a:t>
            </a:r>
            <a:endParaRPr lang="zh-CN" altLang="en-US" sz="3800" b="1" dirty="0" smtClean="0">
              <a:solidFill>
                <a:srgbClr val="0000FF"/>
              </a:solidFill>
              <a:latin typeface="+mj-lt"/>
              <a:ea typeface="+mj-ea"/>
              <a:cs typeface="+mj-cs"/>
              <a:hlinkClick r:id="rId4" action="ppaction://hlinksldjump"/>
            </a:endParaRPr>
          </a:p>
          <a:p>
            <a:pPr marL="609600" indent="-609600" algn="just"/>
            <a:r>
              <a:rPr lang="zh-CN" altLang="en-US" b="1" dirty="0" smtClean="0">
                <a:ea typeface="楷体_GB2312" pitchFamily="49" charset="-122"/>
              </a:rPr>
              <a:t>定义</a:t>
            </a:r>
            <a:r>
              <a:rPr lang="zh-CN" altLang="en-US" b="1" dirty="0" smtClean="0">
                <a:latin typeface="Times New Roman" pitchFamily="18" charset="0"/>
                <a:ea typeface="楷体_GB2312" pitchFamily="49" charset="-122"/>
              </a:rPr>
              <a:t>类内散度（</a:t>
            </a:r>
            <a:r>
              <a:rPr lang="en-US" altLang="zh-CN" b="1" dirty="0" smtClean="0">
                <a:solidFill>
                  <a:srgbClr val="FF0000"/>
                </a:solidFill>
                <a:latin typeface="Times New Roman" pitchFamily="18" charset="0"/>
                <a:ea typeface="楷体_GB2312" pitchFamily="49" charset="-122"/>
              </a:rPr>
              <a:t>within-class scatter </a:t>
            </a:r>
            <a:r>
              <a:rPr lang="zh-CN" altLang="en-US" b="1" dirty="0" smtClean="0">
                <a:latin typeface="Times New Roman" pitchFamily="18" charset="0"/>
                <a:ea typeface="楷体_GB2312" pitchFamily="49" charset="-122"/>
              </a:rPr>
              <a:t>）平方和</a:t>
            </a:r>
            <a:r>
              <a:rPr lang="en-US" altLang="zh-CN" b="1" i="1" dirty="0" err="1" smtClean="0">
                <a:latin typeface="Times New Roman" pitchFamily="18" charset="0"/>
                <a:ea typeface="楷体_GB2312" pitchFamily="49" charset="-122"/>
              </a:rPr>
              <a:t>SS</a:t>
            </a:r>
            <a:r>
              <a:rPr lang="en-US" altLang="zh-CN" b="1" i="1" baseline="-25000" dirty="0" err="1" smtClean="0">
                <a:latin typeface="Times New Roman" pitchFamily="18" charset="0"/>
                <a:ea typeface="楷体_GB2312" pitchFamily="49" charset="-122"/>
              </a:rPr>
              <a:t>w</a:t>
            </a:r>
            <a:endParaRPr lang="zh-CN" altLang="en-US" b="1" dirty="0">
              <a:ea typeface="楷体_GB2312" pitchFamily="49" charset="-122"/>
            </a:endParaRPr>
          </a:p>
          <a:p>
            <a:pPr marL="609600" indent="-609600" algn="just"/>
            <a:endParaRPr lang="zh-CN" altLang="en-US" b="1" dirty="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spcBef>
                <a:spcPct val="80000"/>
              </a:spcBef>
              <a:buClr>
                <a:schemeClr val="bg1"/>
              </a:buClr>
              <a:buNone/>
            </a:pPr>
            <a:endParaRPr lang="en-US" altLang="zh-CN" b="1" dirty="0" smtClean="0">
              <a:latin typeface="Times New Roman" pitchFamily="18" charset="0"/>
              <a:ea typeface="楷体_GB2312" pitchFamily="49" charset="-122"/>
            </a:endParaRPr>
          </a:p>
          <a:p>
            <a:pPr marL="609600" indent="-609600" algn="just">
              <a:spcBef>
                <a:spcPct val="80000"/>
              </a:spcBef>
              <a:buClr>
                <a:schemeClr val="bg1"/>
              </a:buClr>
              <a:buNone/>
            </a:pPr>
            <a:r>
              <a:rPr lang="en-US" altLang="zh-CN" b="1" dirty="0" smtClean="0">
                <a:latin typeface="Times New Roman" pitchFamily="18" charset="0"/>
                <a:ea typeface="楷体_GB2312" pitchFamily="49" charset="-122"/>
              </a:rPr>
              <a:t>	</a:t>
            </a:r>
          </a:p>
          <a:p>
            <a:pPr marL="609600" indent="-609600" algn="just">
              <a:spcBef>
                <a:spcPct val="80000"/>
              </a:spcBef>
              <a:buClr>
                <a:schemeClr val="bg1"/>
              </a:buClr>
              <a:buNone/>
            </a:pPr>
            <a:endParaRPr lang="en-US" altLang="zh-CN" b="1" dirty="0" smtClean="0">
              <a:latin typeface="Times New Roman" pitchFamily="18" charset="0"/>
              <a:ea typeface="楷体_GB2312" pitchFamily="49" charset="-122"/>
            </a:endParaRPr>
          </a:p>
          <a:p>
            <a:pPr marL="609600" indent="-609600" algn="just">
              <a:spcBef>
                <a:spcPct val="80000"/>
              </a:spcBef>
              <a:buClr>
                <a:schemeClr val="bg1"/>
              </a:buClr>
              <a:buNone/>
            </a:pPr>
            <a:endParaRPr lang="en-US" altLang="zh-CN" b="1" dirty="0" smtClean="0">
              <a:latin typeface="Times New Roman" pitchFamily="18" charset="0"/>
              <a:ea typeface="楷体_GB2312" pitchFamily="49" charset="-122"/>
            </a:endParaRPr>
          </a:p>
          <a:p>
            <a:pPr marL="609600" indent="-609600" algn="just">
              <a:spcBef>
                <a:spcPct val="80000"/>
              </a:spcBef>
              <a:buClr>
                <a:schemeClr val="bg1"/>
              </a:buClr>
              <a:buNone/>
            </a:pPr>
            <a:r>
              <a:rPr lang="zh-CN" altLang="en-US" b="1" dirty="0" smtClean="0">
                <a:latin typeface="Times New Roman" pitchFamily="18" charset="0"/>
                <a:ea typeface="楷体_GB2312" pitchFamily="49" charset="-122"/>
              </a:rPr>
              <a:t>称</a:t>
            </a:r>
            <a:r>
              <a:rPr lang="en-US" altLang="zh-CN" b="1" i="1" dirty="0" err="1" smtClean="0">
                <a:ea typeface="楷体_GB2312" pitchFamily="49" charset="-122"/>
              </a:rPr>
              <a:t>S</a:t>
            </a:r>
            <a:r>
              <a:rPr lang="en-US" altLang="zh-CN" b="1" i="1" baseline="-25000" dirty="0" err="1" smtClean="0">
                <a:ea typeface="楷体_GB2312" pitchFamily="49" charset="-122"/>
              </a:rPr>
              <a:t>w</a:t>
            </a:r>
            <a:r>
              <a:rPr lang="zh-CN" altLang="en-US" b="1" dirty="0">
                <a:latin typeface="Times New Roman" pitchFamily="18" charset="0"/>
                <a:ea typeface="楷体_GB2312" pitchFamily="49" charset="-122"/>
              </a:rPr>
              <a:t>为类内散度</a:t>
            </a:r>
            <a:r>
              <a:rPr lang="zh-CN" altLang="en-US" b="1" dirty="0" smtClean="0">
                <a:latin typeface="Times New Roman" pitchFamily="18" charset="0"/>
                <a:ea typeface="楷体_GB2312" pitchFamily="49" charset="-122"/>
              </a:rPr>
              <a:t>阵</a:t>
            </a:r>
            <a:endParaRPr lang="en-US" altLang="zh-CN" b="1" dirty="0" smtClean="0">
              <a:latin typeface="Times New Roman" pitchFamily="18" charset="0"/>
              <a:ea typeface="楷体_GB2312" pitchFamily="49" charset="-122"/>
            </a:endParaRPr>
          </a:p>
          <a:p>
            <a:pPr marL="609600" indent="-609600" algn="just">
              <a:spcBef>
                <a:spcPct val="80000"/>
              </a:spcBef>
              <a:buClr>
                <a:schemeClr val="bg1"/>
              </a:buClr>
              <a:buNone/>
            </a:pPr>
            <a:r>
              <a:rPr lang="zh-CN" altLang="en-US" b="1" dirty="0" smtClean="0">
                <a:latin typeface="Times New Roman" pitchFamily="18" charset="0"/>
                <a:ea typeface="楷体_GB2312" pitchFamily="49" charset="-122"/>
              </a:rPr>
              <a:t>显然</a:t>
            </a:r>
            <a:endParaRPr lang="en-US" altLang="zh-CN" b="1" dirty="0" smtClean="0">
              <a:latin typeface="Times New Roman" pitchFamily="18" charset="0"/>
              <a:ea typeface="楷体_GB2312" pitchFamily="49" charset="-122"/>
            </a:endParaRPr>
          </a:p>
          <a:p>
            <a:pPr marL="609600" indent="-609600" algn="just">
              <a:spcBef>
                <a:spcPct val="80000"/>
              </a:spcBef>
              <a:buClr>
                <a:schemeClr val="bg1"/>
              </a:buClr>
              <a:buNone/>
            </a:pPr>
            <a:r>
              <a:rPr lang="zh-CN" altLang="en-US" b="1" dirty="0" smtClean="0">
                <a:latin typeface="Times New Roman" pitchFamily="18" charset="0"/>
                <a:ea typeface="楷体_GB2312" pitchFamily="49" charset="-122"/>
              </a:rPr>
              <a:t>几何意义如图</a:t>
            </a:r>
            <a:r>
              <a:rPr lang="en-US" altLang="zh-CN" b="1" dirty="0" smtClean="0">
                <a:latin typeface="Times New Roman" pitchFamily="18" charset="0"/>
                <a:ea typeface="楷体_GB2312" pitchFamily="49" charset="-122"/>
              </a:rPr>
              <a:t>2.3</a:t>
            </a:r>
            <a:r>
              <a:rPr lang="zh-CN" altLang="en-US" b="1" dirty="0" smtClean="0">
                <a:latin typeface="Times New Roman" pitchFamily="18" charset="0"/>
                <a:ea typeface="楷体_GB2312" pitchFamily="49" charset="-122"/>
              </a:rPr>
              <a:t>所示。</a:t>
            </a:r>
            <a:endParaRPr lang="zh-CN" altLang="en-US" b="1" dirty="0">
              <a:latin typeface="Times New Roman" pitchFamily="18" charset="0"/>
              <a:ea typeface="楷体_GB2312" pitchFamily="49" charset="-122"/>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30729" name="Rectangle 9"/>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30728" name="Object 8"/>
          <p:cNvGraphicFramePr>
            <a:graphicFrameLocks noChangeAspect="1"/>
          </p:cNvGraphicFramePr>
          <p:nvPr/>
        </p:nvGraphicFramePr>
        <p:xfrm>
          <a:off x="214282" y="1071546"/>
          <a:ext cx="7832725" cy="3298825"/>
        </p:xfrm>
        <a:graphic>
          <a:graphicData uri="http://schemas.openxmlformats.org/presentationml/2006/ole">
            <p:oleObj spid="_x0000_s7170" name="Equation" r:id="rId5" imgW="3911400" imgH="1650960" progId="Equation.DSMT4">
              <p:embed/>
            </p:oleObj>
          </a:graphicData>
        </a:graphic>
      </p:graphicFrame>
      <p:sp>
        <p:nvSpPr>
          <p:cNvPr id="30731" name="Rectangle 11"/>
          <p:cNvSpPr>
            <a:spLocks noChangeArrowheads="1"/>
          </p:cNvSpPr>
          <p:nvPr/>
        </p:nvSpPr>
        <p:spPr bwMode="auto">
          <a:xfrm>
            <a:off x="0" y="3033713"/>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30730" name="Object 10"/>
          <p:cNvGraphicFramePr>
            <a:graphicFrameLocks noChangeAspect="1"/>
          </p:cNvGraphicFramePr>
          <p:nvPr/>
        </p:nvGraphicFramePr>
        <p:xfrm>
          <a:off x="1285852" y="5214950"/>
          <a:ext cx="8026400" cy="942975"/>
        </p:xfrm>
        <a:graphic>
          <a:graphicData uri="http://schemas.openxmlformats.org/presentationml/2006/ole">
            <p:oleObj spid="_x0000_s7171" name="Equation" r:id="rId6" imgW="4025880" imgH="469800" progId="Equation.DSMT4">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0.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a:xfrm>
            <a:off x="357158" y="1000108"/>
            <a:ext cx="1471594" cy="642942"/>
          </a:xfrm>
        </p:spPr>
        <p:txBody>
          <a:bodyPr>
            <a:normAutofit/>
          </a:bodyPr>
          <a:lstStyle/>
          <a:p>
            <a:pPr algn="l"/>
            <a:r>
              <a:rPr lang="zh-CN" altLang="en-US" sz="3600" b="1" dirty="0" smtClean="0"/>
              <a:t>目录：</a:t>
            </a:r>
            <a:endParaRPr lang="zh-CN" altLang="en-US" sz="3600" b="1" dirty="0"/>
          </a:p>
        </p:txBody>
      </p:sp>
      <p:sp>
        <p:nvSpPr>
          <p:cNvPr id="4" name="TextBox 3"/>
          <p:cNvSpPr txBox="1"/>
          <p:nvPr/>
        </p:nvSpPr>
        <p:spPr>
          <a:xfrm>
            <a:off x="785786" y="2000240"/>
            <a:ext cx="6500858" cy="461665"/>
          </a:xfrm>
          <a:prstGeom prst="rect">
            <a:avLst/>
          </a:prstGeom>
          <a:noFill/>
        </p:spPr>
        <p:txBody>
          <a:bodyPr wrap="square" rtlCol="0">
            <a:spAutoFit/>
          </a:bodyPr>
          <a:lstStyle/>
          <a:p>
            <a:r>
              <a:rPr lang="en-US" altLang="zh-CN" sz="2400" b="1" dirty="0" smtClean="0">
                <a:hlinkClick r:id="rId4" action="ppaction://hlinksldjump"/>
              </a:rPr>
              <a:t>1</a:t>
            </a:r>
            <a:r>
              <a:rPr lang="zh-CN" altLang="en-US" sz="2400" b="1" dirty="0" smtClean="0">
                <a:hlinkClick r:id="rId4" action="ppaction://hlinksldjump"/>
              </a:rPr>
              <a:t>、距离测度学习的背景及意义</a:t>
            </a:r>
            <a:endParaRPr lang="zh-CN" altLang="en-US" sz="2400" b="1" dirty="0"/>
          </a:p>
        </p:txBody>
      </p:sp>
      <p:sp>
        <p:nvSpPr>
          <p:cNvPr id="5" name="TextBox 4"/>
          <p:cNvSpPr txBox="1"/>
          <p:nvPr/>
        </p:nvSpPr>
        <p:spPr>
          <a:xfrm>
            <a:off x="785786" y="3538097"/>
            <a:ext cx="6500858" cy="461665"/>
          </a:xfrm>
          <a:prstGeom prst="rect">
            <a:avLst/>
          </a:prstGeom>
          <a:noFill/>
        </p:spPr>
        <p:txBody>
          <a:bodyPr wrap="square" rtlCol="0">
            <a:spAutoFit/>
          </a:bodyPr>
          <a:lstStyle/>
          <a:p>
            <a:r>
              <a:rPr lang="en-US" altLang="zh-CN" sz="2400" b="1" dirty="0" smtClean="0">
                <a:hlinkClick r:id="rId5" action="ppaction://hlinksldjump"/>
              </a:rPr>
              <a:t>2</a:t>
            </a:r>
            <a:r>
              <a:rPr lang="zh-CN" altLang="en-US" sz="2400" b="1" dirty="0" smtClean="0">
                <a:hlinkClick r:id="rId5" action="ppaction://hlinksldjump"/>
              </a:rPr>
              <a:t>、论文（基于</a:t>
            </a:r>
            <a:r>
              <a:rPr lang="en-US" altLang="zh-CN" sz="2400" b="1" dirty="0" smtClean="0">
                <a:hlinkClick r:id="rId5" action="ppaction://hlinksldjump"/>
              </a:rPr>
              <a:t>LFDA</a:t>
            </a:r>
            <a:r>
              <a:rPr lang="zh-CN" altLang="en-US" sz="2400" b="1" dirty="0" smtClean="0">
                <a:hlinkClick r:id="rId5" action="ppaction://hlinksldjump"/>
              </a:rPr>
              <a:t>的距离测度学习算法）</a:t>
            </a:r>
          </a:p>
        </p:txBody>
      </p:sp>
      <p:sp>
        <p:nvSpPr>
          <p:cNvPr id="7" name="TextBox 6"/>
          <p:cNvSpPr txBox="1"/>
          <p:nvPr/>
        </p:nvSpPr>
        <p:spPr>
          <a:xfrm>
            <a:off x="1259632" y="4047455"/>
            <a:ext cx="6500858" cy="400110"/>
          </a:xfrm>
          <a:prstGeom prst="rect">
            <a:avLst/>
          </a:prstGeom>
          <a:noFill/>
        </p:spPr>
        <p:txBody>
          <a:bodyPr wrap="square" rtlCol="0">
            <a:spAutoFit/>
          </a:bodyPr>
          <a:lstStyle/>
          <a:p>
            <a:r>
              <a:rPr lang="en-US" altLang="zh-CN" sz="2000" b="1" dirty="0" smtClean="0"/>
              <a:t>2.1</a:t>
            </a:r>
            <a:r>
              <a:rPr lang="zh-CN" altLang="en-US" sz="2000" dirty="0" smtClean="0"/>
              <a:t>、</a:t>
            </a:r>
            <a:r>
              <a:rPr lang="zh-CN" altLang="en-US" sz="2000" b="1" dirty="0" smtClean="0"/>
              <a:t>论文思想</a:t>
            </a:r>
          </a:p>
        </p:txBody>
      </p:sp>
      <p:sp>
        <p:nvSpPr>
          <p:cNvPr id="8" name="TextBox 7"/>
          <p:cNvSpPr txBox="1"/>
          <p:nvPr/>
        </p:nvSpPr>
        <p:spPr>
          <a:xfrm>
            <a:off x="1259632" y="4365104"/>
            <a:ext cx="6383632" cy="400110"/>
          </a:xfrm>
          <a:prstGeom prst="rect">
            <a:avLst/>
          </a:prstGeom>
          <a:noFill/>
        </p:spPr>
        <p:txBody>
          <a:bodyPr wrap="square" rtlCol="0">
            <a:spAutoFit/>
          </a:bodyPr>
          <a:lstStyle/>
          <a:p>
            <a:r>
              <a:rPr lang="en-US" altLang="zh-CN" sz="2000" b="1" dirty="0" smtClean="0"/>
              <a:t>2.2</a:t>
            </a:r>
            <a:r>
              <a:rPr lang="zh-CN" altLang="en-US" sz="2000" b="1" dirty="0" smtClean="0"/>
              <a:t>、</a:t>
            </a:r>
            <a:r>
              <a:rPr lang="en-US" altLang="zh-CN" sz="2000" b="1" dirty="0" smtClean="0"/>
              <a:t>LFDA</a:t>
            </a:r>
            <a:r>
              <a:rPr lang="zh-CN" altLang="en-US" sz="2000" b="1" dirty="0" smtClean="0"/>
              <a:t>原理</a:t>
            </a:r>
          </a:p>
        </p:txBody>
      </p:sp>
      <p:sp>
        <p:nvSpPr>
          <p:cNvPr id="10" name="TextBox 9"/>
          <p:cNvSpPr txBox="1"/>
          <p:nvPr/>
        </p:nvSpPr>
        <p:spPr>
          <a:xfrm>
            <a:off x="827584" y="5013176"/>
            <a:ext cx="6500858" cy="461665"/>
          </a:xfrm>
          <a:prstGeom prst="rect">
            <a:avLst/>
          </a:prstGeom>
          <a:noFill/>
        </p:spPr>
        <p:txBody>
          <a:bodyPr wrap="square" rtlCol="0">
            <a:spAutoFit/>
          </a:bodyPr>
          <a:lstStyle/>
          <a:p>
            <a:r>
              <a:rPr lang="en-US" altLang="zh-CN" sz="2400" b="1" dirty="0" smtClean="0">
                <a:hlinkClick r:id="rId6" action="ppaction://hlinksldjump"/>
              </a:rPr>
              <a:t>3</a:t>
            </a:r>
            <a:r>
              <a:rPr lang="zh-CN" altLang="en-US" sz="2400" b="1" dirty="0" smtClean="0">
                <a:hlinkClick r:id="rId6" action="ppaction://hlinksldjump"/>
              </a:rPr>
              <a:t>、工作总结</a:t>
            </a:r>
          </a:p>
        </p:txBody>
      </p:sp>
      <p:sp>
        <p:nvSpPr>
          <p:cNvPr id="11" name="TextBox 10"/>
          <p:cNvSpPr txBox="1"/>
          <p:nvPr/>
        </p:nvSpPr>
        <p:spPr>
          <a:xfrm>
            <a:off x="1259632" y="4653136"/>
            <a:ext cx="6383632" cy="400110"/>
          </a:xfrm>
          <a:prstGeom prst="rect">
            <a:avLst/>
          </a:prstGeom>
          <a:noFill/>
        </p:spPr>
        <p:txBody>
          <a:bodyPr wrap="square" rtlCol="0">
            <a:spAutoFit/>
          </a:bodyPr>
          <a:lstStyle/>
          <a:p>
            <a:r>
              <a:rPr lang="en-US" altLang="zh-CN" sz="2000" b="1" dirty="0" smtClean="0"/>
              <a:t>2.3</a:t>
            </a:r>
            <a:r>
              <a:rPr lang="zh-CN" altLang="en-US" sz="2000" b="1" dirty="0" smtClean="0"/>
              <a:t>、方法比较</a:t>
            </a:r>
          </a:p>
        </p:txBody>
      </p:sp>
      <p:sp>
        <p:nvSpPr>
          <p:cNvPr id="12" name="内容占位符 2"/>
          <p:cNvSpPr>
            <a:spLocks noGrp="1"/>
          </p:cNvSpPr>
          <p:nvPr>
            <p:ph idx="1"/>
          </p:nvPr>
        </p:nvSpPr>
        <p:spPr>
          <a:xfrm>
            <a:off x="1285852" y="2428868"/>
            <a:ext cx="3909120" cy="1180727"/>
          </a:xfrm>
        </p:spPr>
        <p:txBody>
          <a:bodyPr>
            <a:normAutofit/>
          </a:bodyPr>
          <a:lstStyle/>
          <a:p>
            <a:pPr marL="0">
              <a:buNone/>
            </a:pPr>
            <a:r>
              <a:rPr lang="en-US" altLang="zh-CN" sz="2000" b="1" dirty="0" smtClean="0"/>
              <a:t>1.1  </a:t>
            </a:r>
            <a:r>
              <a:rPr lang="zh-CN" altLang="en-US" sz="2000" b="1" dirty="0" smtClean="0"/>
              <a:t>距离测度的定义</a:t>
            </a:r>
            <a:endParaRPr lang="en-US" altLang="zh-CN" sz="2000" b="1" dirty="0" smtClean="0"/>
          </a:p>
          <a:p>
            <a:pPr marL="0">
              <a:buNone/>
            </a:pPr>
            <a:r>
              <a:rPr lang="en-US" altLang="zh-CN" sz="2000" b="1" dirty="0" smtClean="0"/>
              <a:t>1.2  </a:t>
            </a:r>
            <a:r>
              <a:rPr lang="zh-CN" altLang="en-US" sz="2000" b="1" dirty="0" smtClean="0"/>
              <a:t>距离测度学习的一般框架</a:t>
            </a:r>
            <a:endParaRPr lang="en-US" altLang="zh-CN" sz="2000" b="1" dirty="0" smtClean="0"/>
          </a:p>
          <a:p>
            <a:pPr marL="0">
              <a:buNone/>
            </a:pPr>
            <a:r>
              <a:rPr lang="en-US" altLang="zh-CN" sz="2000" b="1" dirty="0" smtClean="0"/>
              <a:t>1.3  </a:t>
            </a:r>
            <a:r>
              <a:rPr lang="zh-CN" altLang="en-US" sz="2000" b="1" dirty="0" smtClean="0"/>
              <a:t>距离测度学习的方法</a:t>
            </a:r>
            <a:endParaRPr lang="zh-CN" altLang="en-US" sz="2000" b="1" dirty="0"/>
          </a:p>
        </p:txBody>
      </p:sp>
    </p:spTree>
  </p:cSld>
  <p:clrMapOvr>
    <a:masterClrMapping/>
  </p:clrMapOvr>
  <p:transition advTm="30857"/>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图片 559" descr="10.jpg"/>
          <p:cNvPicPr>
            <a:picLocks noChangeAspect="1"/>
          </p:cNvPicPr>
          <p:nvPr/>
        </p:nvPicPr>
        <p:blipFill>
          <a:blip r:embed="rId3"/>
          <a:stretch>
            <a:fillRect/>
          </a:stretch>
        </p:blipFill>
        <p:spPr>
          <a:xfrm>
            <a:off x="0" y="0"/>
            <a:ext cx="9144000" cy="6858000"/>
          </a:xfrm>
          <a:prstGeom prst="rect">
            <a:avLst/>
          </a:prstGeom>
        </p:spPr>
      </p:pic>
      <p:grpSp>
        <p:nvGrpSpPr>
          <p:cNvPr id="2" name="Group 877"/>
          <p:cNvGrpSpPr>
            <a:grpSpLocks/>
          </p:cNvGrpSpPr>
          <p:nvPr/>
        </p:nvGrpSpPr>
        <p:grpSpPr bwMode="auto">
          <a:xfrm>
            <a:off x="9525" y="188640"/>
            <a:ext cx="8958263" cy="6480175"/>
            <a:chOff x="59" y="142"/>
            <a:chExt cx="5643" cy="4082"/>
          </a:xfrm>
        </p:grpSpPr>
        <p:sp>
          <p:nvSpPr>
            <p:cNvPr id="36867" name="Text Box 3"/>
            <p:cNvSpPr txBox="1">
              <a:spLocks noChangeAspect="1" noChangeArrowheads="1"/>
            </p:cNvSpPr>
            <p:nvPr/>
          </p:nvSpPr>
          <p:spPr bwMode="auto">
            <a:xfrm>
              <a:off x="233" y="3977"/>
              <a:ext cx="5358" cy="247"/>
            </a:xfrm>
            <a:prstGeom prst="rect">
              <a:avLst/>
            </a:prstGeom>
            <a:noFill/>
            <a:ln w="9525">
              <a:noFill/>
              <a:miter lim="800000"/>
              <a:headEnd/>
              <a:tailEnd/>
            </a:ln>
          </p:spPr>
          <p:txBody>
            <a:bodyPr lIns="0" tIns="0" rIns="0" bIns="0"/>
            <a:lstStyle/>
            <a:p>
              <a:pPr algn="ctr"/>
              <a:r>
                <a:rPr lang="zh-CN" altLang="en-US" sz="2400" b="1" dirty="0" smtClean="0">
                  <a:latin typeface="Times New Roman" pitchFamily="18" charset="0"/>
                  <a:ea typeface="楷体_GB2312" pitchFamily="49" charset="-122"/>
                </a:rPr>
                <a:t>图</a:t>
              </a:r>
              <a:r>
                <a:rPr lang="en-US" altLang="zh-CN" sz="2400" b="1" dirty="0" smtClean="0">
                  <a:latin typeface="Times New Roman" pitchFamily="18" charset="0"/>
                  <a:ea typeface="楷体_GB2312" pitchFamily="49" charset="-122"/>
                </a:rPr>
                <a:t>2.3 </a:t>
              </a:r>
              <a:r>
                <a:rPr lang="zh-CN" altLang="en-US" sz="2400" b="1" dirty="0">
                  <a:latin typeface="Times New Roman" pitchFamily="18" charset="0"/>
                  <a:ea typeface="楷体_GB2312" pitchFamily="49" charset="-122"/>
                </a:rPr>
                <a:t>类内散度平方和（分母）的几何意义</a:t>
              </a:r>
            </a:p>
          </p:txBody>
        </p:sp>
        <p:sp>
          <p:nvSpPr>
            <p:cNvPr id="36868" name="Text Box 4"/>
            <p:cNvSpPr txBox="1">
              <a:spLocks noChangeAspect="1" noChangeArrowheads="1"/>
            </p:cNvSpPr>
            <p:nvPr/>
          </p:nvSpPr>
          <p:spPr bwMode="auto">
            <a:xfrm>
              <a:off x="661" y="758"/>
              <a:ext cx="592" cy="258"/>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2</a:t>
              </a:r>
              <a:r>
                <a:rPr lang="zh-CN" altLang="en-US" sz="2400" b="1" dirty="0">
                  <a:latin typeface="Times New Roman" pitchFamily="18" charset="0"/>
                  <a:ea typeface="楷体_GB2312" pitchFamily="49" charset="-122"/>
                </a:rPr>
                <a:t>类</a:t>
              </a:r>
            </a:p>
          </p:txBody>
        </p:sp>
        <p:sp>
          <p:nvSpPr>
            <p:cNvPr id="36869" name="Text Box 5"/>
            <p:cNvSpPr txBox="1">
              <a:spLocks noChangeAspect="1" noChangeArrowheads="1"/>
            </p:cNvSpPr>
            <p:nvPr/>
          </p:nvSpPr>
          <p:spPr bwMode="auto">
            <a:xfrm>
              <a:off x="2876" y="324"/>
              <a:ext cx="590" cy="258"/>
            </a:xfrm>
            <a:prstGeom prst="rect">
              <a:avLst/>
            </a:prstGeom>
            <a:noFill/>
            <a:ln w="9525">
              <a:noFill/>
              <a:miter lim="800000"/>
              <a:headEnd/>
              <a:tailEnd/>
            </a:ln>
          </p:spPr>
          <p:txBody>
            <a:bodyPr lIns="0" tIns="0" rIns="0" bIns="0"/>
            <a:lstStyle/>
            <a:p>
              <a:pPr algn="ctr"/>
              <a:r>
                <a:rPr lang="en-US" altLang="zh-CN" sz="2400" b="1" i="1" dirty="0" smtClean="0">
                  <a:latin typeface="Times New Roman" pitchFamily="18" charset="0"/>
                  <a:ea typeface="楷体_GB2312" pitchFamily="49" charset="-122"/>
                  <a:sym typeface="Symbol" pitchFamily="18" charset="2"/>
                </a:rPr>
                <a:t>c</a:t>
              </a:r>
              <a:r>
                <a:rPr lang="en-US" altLang="zh-CN" sz="2400" b="1" baseline="-25000" dirty="0" smtClean="0">
                  <a:latin typeface="Times New Roman" pitchFamily="18" charset="0"/>
                  <a:ea typeface="楷体_GB2312" pitchFamily="49" charset="-122"/>
                </a:rPr>
                <a:t>1</a:t>
              </a:r>
              <a:r>
                <a:rPr lang="zh-CN" altLang="en-US" sz="2400" b="1" dirty="0">
                  <a:latin typeface="Times New Roman" pitchFamily="18" charset="0"/>
                  <a:ea typeface="楷体_GB2312" pitchFamily="49" charset="-122"/>
                </a:rPr>
                <a:t>类</a:t>
              </a:r>
            </a:p>
          </p:txBody>
        </p:sp>
        <p:sp>
          <p:nvSpPr>
            <p:cNvPr id="36870" name="Line 6"/>
            <p:cNvSpPr>
              <a:spLocks noChangeAspect="1" noChangeShapeType="1"/>
            </p:cNvSpPr>
            <p:nvPr/>
          </p:nvSpPr>
          <p:spPr bwMode="auto">
            <a:xfrm>
              <a:off x="70" y="2925"/>
              <a:ext cx="5589" cy="0"/>
            </a:xfrm>
            <a:prstGeom prst="line">
              <a:avLst/>
            </a:prstGeom>
            <a:noFill/>
            <a:ln w="19050">
              <a:solidFill>
                <a:srgbClr val="000000"/>
              </a:solidFill>
              <a:round/>
              <a:headEnd/>
              <a:tailEnd type="triangle" w="sm" len="lg"/>
            </a:ln>
          </p:spPr>
          <p:txBody>
            <a:bodyPr/>
            <a:lstStyle/>
            <a:p>
              <a:endParaRPr lang="zh-CN" altLang="en-US"/>
            </a:p>
          </p:txBody>
        </p:sp>
        <p:sp>
          <p:nvSpPr>
            <p:cNvPr id="36871" name="Line 7"/>
            <p:cNvSpPr>
              <a:spLocks noChangeAspect="1" noChangeShapeType="1"/>
            </p:cNvSpPr>
            <p:nvPr/>
          </p:nvSpPr>
          <p:spPr bwMode="auto">
            <a:xfrm flipV="1">
              <a:off x="618" y="142"/>
              <a:ext cx="0" cy="3220"/>
            </a:xfrm>
            <a:prstGeom prst="line">
              <a:avLst/>
            </a:prstGeom>
            <a:noFill/>
            <a:ln w="19050">
              <a:solidFill>
                <a:srgbClr val="000000"/>
              </a:solidFill>
              <a:round/>
              <a:headEnd/>
              <a:tailEnd type="triangle" w="med" len="lg"/>
            </a:ln>
          </p:spPr>
          <p:txBody>
            <a:bodyPr/>
            <a:lstStyle/>
            <a:p>
              <a:endParaRPr lang="zh-CN" altLang="en-US"/>
            </a:p>
          </p:txBody>
        </p:sp>
        <p:sp>
          <p:nvSpPr>
            <p:cNvPr id="36872" name="Line 8"/>
            <p:cNvSpPr>
              <a:spLocks noChangeAspect="1" noChangeShapeType="1"/>
            </p:cNvSpPr>
            <p:nvPr/>
          </p:nvSpPr>
          <p:spPr bwMode="auto">
            <a:xfrm rot="5382007" flipV="1">
              <a:off x="3901" y="863"/>
              <a:ext cx="628" cy="277"/>
            </a:xfrm>
            <a:prstGeom prst="line">
              <a:avLst/>
            </a:prstGeom>
            <a:noFill/>
            <a:ln w="22225">
              <a:solidFill>
                <a:srgbClr val="0000FF"/>
              </a:solidFill>
              <a:prstDash val="dash"/>
              <a:round/>
              <a:headEnd/>
              <a:tailEnd type="triangle" w="sm" len="lg"/>
            </a:ln>
          </p:spPr>
          <p:txBody>
            <a:bodyPr/>
            <a:lstStyle/>
            <a:p>
              <a:endParaRPr lang="zh-CN" altLang="en-US"/>
            </a:p>
          </p:txBody>
        </p:sp>
        <p:sp>
          <p:nvSpPr>
            <p:cNvPr id="36873" name="Line 9"/>
            <p:cNvSpPr>
              <a:spLocks noChangeAspect="1" noChangeShapeType="1"/>
            </p:cNvSpPr>
            <p:nvPr/>
          </p:nvSpPr>
          <p:spPr bwMode="auto">
            <a:xfrm rot="5382007" flipV="1">
              <a:off x="1591" y="1914"/>
              <a:ext cx="586" cy="258"/>
            </a:xfrm>
            <a:prstGeom prst="line">
              <a:avLst/>
            </a:prstGeom>
            <a:noFill/>
            <a:ln w="22225">
              <a:solidFill>
                <a:srgbClr val="FF0000"/>
              </a:solidFill>
              <a:prstDash val="dash"/>
              <a:round/>
              <a:headEnd/>
              <a:tailEnd type="triangle" w="sm" len="lg"/>
            </a:ln>
          </p:spPr>
          <p:txBody>
            <a:bodyPr/>
            <a:lstStyle/>
            <a:p>
              <a:endParaRPr lang="zh-CN" altLang="en-US"/>
            </a:p>
          </p:txBody>
        </p:sp>
        <p:sp>
          <p:nvSpPr>
            <p:cNvPr id="36875" name="Oval 11"/>
            <p:cNvSpPr>
              <a:spLocks noChangeAspect="1" noChangeArrowheads="1"/>
            </p:cNvSpPr>
            <p:nvPr/>
          </p:nvSpPr>
          <p:spPr bwMode="auto">
            <a:xfrm rot="-17993">
              <a:off x="4553" y="621"/>
              <a:ext cx="98" cy="97"/>
            </a:xfrm>
            <a:prstGeom prst="ellipse">
              <a:avLst/>
            </a:prstGeom>
            <a:noFill/>
            <a:ln w="22225">
              <a:solidFill>
                <a:srgbClr val="000000"/>
              </a:solidFill>
              <a:round/>
              <a:headEnd/>
              <a:tailEnd/>
            </a:ln>
          </p:spPr>
          <p:txBody>
            <a:bodyPr/>
            <a:lstStyle/>
            <a:p>
              <a:endParaRPr lang="zh-CN" altLang="en-US"/>
            </a:p>
          </p:txBody>
        </p:sp>
        <p:sp>
          <p:nvSpPr>
            <p:cNvPr id="36876" name="Oval 12"/>
            <p:cNvSpPr>
              <a:spLocks noChangeAspect="1" noChangeArrowheads="1"/>
            </p:cNvSpPr>
            <p:nvPr/>
          </p:nvSpPr>
          <p:spPr bwMode="auto">
            <a:xfrm rot="-17993">
              <a:off x="4657" y="442"/>
              <a:ext cx="99" cy="97"/>
            </a:xfrm>
            <a:prstGeom prst="ellipse">
              <a:avLst/>
            </a:prstGeom>
            <a:noFill/>
            <a:ln w="22225">
              <a:solidFill>
                <a:srgbClr val="000000"/>
              </a:solidFill>
              <a:round/>
              <a:headEnd/>
              <a:tailEnd/>
            </a:ln>
          </p:spPr>
          <p:txBody>
            <a:bodyPr/>
            <a:lstStyle/>
            <a:p>
              <a:endParaRPr lang="zh-CN" altLang="en-US"/>
            </a:p>
          </p:txBody>
        </p:sp>
        <p:sp>
          <p:nvSpPr>
            <p:cNvPr id="36877" name="Oval 13"/>
            <p:cNvSpPr>
              <a:spLocks noChangeAspect="1" noChangeArrowheads="1"/>
            </p:cNvSpPr>
            <p:nvPr/>
          </p:nvSpPr>
          <p:spPr bwMode="auto">
            <a:xfrm rot="-17993">
              <a:off x="4345" y="713"/>
              <a:ext cx="99" cy="95"/>
            </a:xfrm>
            <a:prstGeom prst="ellipse">
              <a:avLst/>
            </a:prstGeom>
            <a:noFill/>
            <a:ln w="22225">
              <a:solidFill>
                <a:srgbClr val="000000"/>
              </a:solidFill>
              <a:round/>
              <a:headEnd/>
              <a:tailEnd/>
            </a:ln>
          </p:spPr>
          <p:txBody>
            <a:bodyPr/>
            <a:lstStyle/>
            <a:p>
              <a:endParaRPr lang="zh-CN" altLang="en-US"/>
            </a:p>
          </p:txBody>
        </p:sp>
        <p:sp>
          <p:nvSpPr>
            <p:cNvPr id="36878" name="Oval 14"/>
            <p:cNvSpPr>
              <a:spLocks noChangeAspect="1" noChangeArrowheads="1"/>
            </p:cNvSpPr>
            <p:nvPr/>
          </p:nvSpPr>
          <p:spPr bwMode="auto">
            <a:xfrm rot="-17993">
              <a:off x="4449" y="535"/>
              <a:ext cx="99" cy="96"/>
            </a:xfrm>
            <a:prstGeom prst="ellipse">
              <a:avLst/>
            </a:prstGeom>
            <a:noFill/>
            <a:ln w="22225">
              <a:solidFill>
                <a:srgbClr val="000000"/>
              </a:solidFill>
              <a:round/>
              <a:headEnd/>
              <a:tailEnd/>
            </a:ln>
          </p:spPr>
          <p:txBody>
            <a:bodyPr/>
            <a:lstStyle/>
            <a:p>
              <a:endParaRPr lang="zh-CN" altLang="en-US"/>
            </a:p>
          </p:txBody>
        </p:sp>
        <p:sp>
          <p:nvSpPr>
            <p:cNvPr id="36879" name="Oval 15"/>
            <p:cNvSpPr>
              <a:spLocks noChangeAspect="1" noChangeArrowheads="1"/>
            </p:cNvSpPr>
            <p:nvPr/>
          </p:nvSpPr>
          <p:spPr bwMode="auto">
            <a:xfrm rot="-17993">
              <a:off x="4136" y="804"/>
              <a:ext cx="98" cy="97"/>
            </a:xfrm>
            <a:prstGeom prst="ellipse">
              <a:avLst/>
            </a:prstGeom>
            <a:noFill/>
            <a:ln w="22225">
              <a:solidFill>
                <a:srgbClr val="000000"/>
              </a:solidFill>
              <a:round/>
              <a:headEnd/>
              <a:tailEnd/>
            </a:ln>
          </p:spPr>
          <p:txBody>
            <a:bodyPr/>
            <a:lstStyle/>
            <a:p>
              <a:endParaRPr lang="zh-CN" altLang="en-US"/>
            </a:p>
          </p:txBody>
        </p:sp>
        <p:sp>
          <p:nvSpPr>
            <p:cNvPr id="36880" name="Oval 16"/>
            <p:cNvSpPr>
              <a:spLocks noChangeAspect="1" noChangeArrowheads="1"/>
            </p:cNvSpPr>
            <p:nvPr/>
          </p:nvSpPr>
          <p:spPr bwMode="auto">
            <a:xfrm rot="-17993">
              <a:off x="4032" y="895"/>
              <a:ext cx="99" cy="96"/>
            </a:xfrm>
            <a:prstGeom prst="ellipse">
              <a:avLst/>
            </a:prstGeom>
            <a:noFill/>
            <a:ln w="22225">
              <a:solidFill>
                <a:srgbClr val="000000"/>
              </a:solidFill>
              <a:round/>
              <a:headEnd/>
              <a:tailEnd/>
            </a:ln>
          </p:spPr>
          <p:txBody>
            <a:bodyPr/>
            <a:lstStyle/>
            <a:p>
              <a:endParaRPr lang="zh-CN" altLang="en-US"/>
            </a:p>
          </p:txBody>
        </p:sp>
        <p:sp>
          <p:nvSpPr>
            <p:cNvPr id="36881" name="Oval 17"/>
            <p:cNvSpPr>
              <a:spLocks noChangeAspect="1" noChangeArrowheads="1"/>
            </p:cNvSpPr>
            <p:nvPr/>
          </p:nvSpPr>
          <p:spPr bwMode="auto">
            <a:xfrm rot="-17993">
              <a:off x="4032" y="717"/>
              <a:ext cx="99" cy="96"/>
            </a:xfrm>
            <a:prstGeom prst="ellipse">
              <a:avLst/>
            </a:prstGeom>
            <a:noFill/>
            <a:ln w="22225">
              <a:solidFill>
                <a:srgbClr val="000000"/>
              </a:solidFill>
              <a:round/>
              <a:headEnd/>
              <a:tailEnd/>
            </a:ln>
          </p:spPr>
          <p:txBody>
            <a:bodyPr/>
            <a:lstStyle/>
            <a:p>
              <a:endParaRPr lang="zh-CN" altLang="en-US"/>
            </a:p>
          </p:txBody>
        </p:sp>
        <p:sp>
          <p:nvSpPr>
            <p:cNvPr id="36882" name="Oval 18"/>
            <p:cNvSpPr>
              <a:spLocks noChangeAspect="1" noChangeArrowheads="1"/>
            </p:cNvSpPr>
            <p:nvPr/>
          </p:nvSpPr>
          <p:spPr bwMode="auto">
            <a:xfrm rot="-17993">
              <a:off x="4865" y="440"/>
              <a:ext cx="98" cy="97"/>
            </a:xfrm>
            <a:prstGeom prst="ellipse">
              <a:avLst/>
            </a:prstGeom>
            <a:noFill/>
            <a:ln w="22225">
              <a:solidFill>
                <a:srgbClr val="000000"/>
              </a:solidFill>
              <a:round/>
              <a:headEnd/>
              <a:tailEnd/>
            </a:ln>
          </p:spPr>
          <p:txBody>
            <a:bodyPr/>
            <a:lstStyle/>
            <a:p>
              <a:endParaRPr lang="zh-CN" altLang="en-US"/>
            </a:p>
          </p:txBody>
        </p:sp>
        <p:sp>
          <p:nvSpPr>
            <p:cNvPr id="36883" name="Oval 19"/>
            <p:cNvSpPr>
              <a:spLocks noChangeAspect="1" noChangeArrowheads="1"/>
            </p:cNvSpPr>
            <p:nvPr/>
          </p:nvSpPr>
          <p:spPr bwMode="auto">
            <a:xfrm rot="-17993">
              <a:off x="4658" y="354"/>
              <a:ext cx="99" cy="96"/>
            </a:xfrm>
            <a:prstGeom prst="ellipse">
              <a:avLst/>
            </a:prstGeom>
            <a:noFill/>
            <a:ln w="22225">
              <a:solidFill>
                <a:srgbClr val="000000"/>
              </a:solidFill>
              <a:round/>
              <a:headEnd/>
              <a:tailEnd/>
            </a:ln>
          </p:spPr>
          <p:txBody>
            <a:bodyPr/>
            <a:lstStyle/>
            <a:p>
              <a:endParaRPr lang="zh-CN" altLang="en-US"/>
            </a:p>
          </p:txBody>
        </p:sp>
        <p:sp>
          <p:nvSpPr>
            <p:cNvPr id="36884" name="Oval 20"/>
            <p:cNvSpPr>
              <a:spLocks noChangeAspect="1" noChangeArrowheads="1"/>
            </p:cNvSpPr>
            <p:nvPr/>
          </p:nvSpPr>
          <p:spPr bwMode="auto">
            <a:xfrm rot="-17993">
              <a:off x="4241" y="625"/>
              <a:ext cx="98" cy="97"/>
            </a:xfrm>
            <a:prstGeom prst="ellipse">
              <a:avLst/>
            </a:prstGeom>
            <a:noFill/>
            <a:ln w="22225">
              <a:solidFill>
                <a:srgbClr val="000000"/>
              </a:solidFill>
              <a:round/>
              <a:headEnd/>
              <a:tailEnd/>
            </a:ln>
          </p:spPr>
          <p:txBody>
            <a:bodyPr/>
            <a:lstStyle/>
            <a:p>
              <a:endParaRPr lang="zh-CN" altLang="en-US"/>
            </a:p>
          </p:txBody>
        </p:sp>
        <p:sp>
          <p:nvSpPr>
            <p:cNvPr id="36885" name="Oval 21"/>
            <p:cNvSpPr>
              <a:spLocks noChangeAspect="1" noChangeArrowheads="1"/>
            </p:cNvSpPr>
            <p:nvPr/>
          </p:nvSpPr>
          <p:spPr bwMode="auto">
            <a:xfrm rot="-17993">
              <a:off x="4241" y="358"/>
              <a:ext cx="98" cy="97"/>
            </a:xfrm>
            <a:prstGeom prst="ellipse">
              <a:avLst/>
            </a:prstGeom>
            <a:noFill/>
            <a:ln w="22225">
              <a:solidFill>
                <a:srgbClr val="000000"/>
              </a:solidFill>
              <a:round/>
              <a:headEnd/>
              <a:tailEnd/>
            </a:ln>
          </p:spPr>
          <p:txBody>
            <a:bodyPr/>
            <a:lstStyle/>
            <a:p>
              <a:endParaRPr lang="zh-CN" altLang="en-US"/>
            </a:p>
          </p:txBody>
        </p:sp>
        <p:sp>
          <p:nvSpPr>
            <p:cNvPr id="36886" name="Oval 22"/>
            <p:cNvSpPr>
              <a:spLocks noChangeAspect="1" noChangeArrowheads="1"/>
            </p:cNvSpPr>
            <p:nvPr/>
          </p:nvSpPr>
          <p:spPr bwMode="auto">
            <a:xfrm rot="-17993">
              <a:off x="4795" y="577"/>
              <a:ext cx="99" cy="97"/>
            </a:xfrm>
            <a:prstGeom prst="ellipse">
              <a:avLst/>
            </a:prstGeom>
            <a:noFill/>
            <a:ln w="22225">
              <a:solidFill>
                <a:srgbClr val="000000"/>
              </a:solidFill>
              <a:round/>
              <a:headEnd/>
              <a:tailEnd/>
            </a:ln>
          </p:spPr>
          <p:txBody>
            <a:bodyPr/>
            <a:lstStyle/>
            <a:p>
              <a:endParaRPr lang="zh-CN" altLang="en-US"/>
            </a:p>
          </p:txBody>
        </p:sp>
        <p:sp>
          <p:nvSpPr>
            <p:cNvPr id="36887" name="Oval 23"/>
            <p:cNvSpPr>
              <a:spLocks noChangeAspect="1" noChangeArrowheads="1"/>
            </p:cNvSpPr>
            <p:nvPr/>
          </p:nvSpPr>
          <p:spPr bwMode="auto">
            <a:xfrm rot="-17993">
              <a:off x="4449" y="356"/>
              <a:ext cx="99" cy="96"/>
            </a:xfrm>
            <a:prstGeom prst="ellipse">
              <a:avLst/>
            </a:prstGeom>
            <a:noFill/>
            <a:ln w="22225">
              <a:solidFill>
                <a:srgbClr val="000000"/>
              </a:solidFill>
              <a:round/>
              <a:headEnd/>
              <a:tailEnd/>
            </a:ln>
          </p:spPr>
          <p:txBody>
            <a:bodyPr/>
            <a:lstStyle/>
            <a:p>
              <a:endParaRPr lang="zh-CN" altLang="en-US"/>
            </a:p>
          </p:txBody>
        </p:sp>
        <p:sp>
          <p:nvSpPr>
            <p:cNvPr id="36888" name="Oval 24"/>
            <p:cNvSpPr>
              <a:spLocks noChangeAspect="1" noChangeArrowheads="1"/>
            </p:cNvSpPr>
            <p:nvPr/>
          </p:nvSpPr>
          <p:spPr bwMode="auto">
            <a:xfrm rot="-17993">
              <a:off x="4588" y="668"/>
              <a:ext cx="97" cy="97"/>
            </a:xfrm>
            <a:prstGeom prst="ellipse">
              <a:avLst/>
            </a:prstGeom>
            <a:noFill/>
            <a:ln w="22225">
              <a:solidFill>
                <a:srgbClr val="000000"/>
              </a:solidFill>
              <a:round/>
              <a:headEnd/>
              <a:tailEnd/>
            </a:ln>
          </p:spPr>
          <p:txBody>
            <a:bodyPr/>
            <a:lstStyle/>
            <a:p>
              <a:endParaRPr lang="zh-CN" altLang="en-US"/>
            </a:p>
          </p:txBody>
        </p:sp>
        <p:sp>
          <p:nvSpPr>
            <p:cNvPr id="36889" name="Oval 25"/>
            <p:cNvSpPr>
              <a:spLocks noChangeAspect="1" noChangeArrowheads="1"/>
            </p:cNvSpPr>
            <p:nvPr/>
          </p:nvSpPr>
          <p:spPr bwMode="auto">
            <a:xfrm rot="-17993">
              <a:off x="4449" y="622"/>
              <a:ext cx="98" cy="97"/>
            </a:xfrm>
            <a:prstGeom prst="ellipse">
              <a:avLst/>
            </a:prstGeom>
            <a:noFill/>
            <a:ln w="22225">
              <a:solidFill>
                <a:srgbClr val="000000"/>
              </a:solidFill>
              <a:round/>
              <a:headEnd/>
              <a:tailEnd/>
            </a:ln>
          </p:spPr>
          <p:txBody>
            <a:bodyPr/>
            <a:lstStyle/>
            <a:p>
              <a:endParaRPr lang="zh-CN" altLang="en-US"/>
            </a:p>
          </p:txBody>
        </p:sp>
        <p:sp>
          <p:nvSpPr>
            <p:cNvPr id="36890" name="Oval 26"/>
            <p:cNvSpPr>
              <a:spLocks noChangeAspect="1" noChangeArrowheads="1"/>
            </p:cNvSpPr>
            <p:nvPr/>
          </p:nvSpPr>
          <p:spPr bwMode="auto">
            <a:xfrm rot="-17993">
              <a:off x="3929" y="629"/>
              <a:ext cx="97" cy="97"/>
            </a:xfrm>
            <a:prstGeom prst="ellipse">
              <a:avLst/>
            </a:prstGeom>
            <a:noFill/>
            <a:ln w="22225">
              <a:solidFill>
                <a:srgbClr val="000000"/>
              </a:solidFill>
              <a:round/>
              <a:headEnd/>
              <a:tailEnd/>
            </a:ln>
          </p:spPr>
          <p:txBody>
            <a:bodyPr/>
            <a:lstStyle/>
            <a:p>
              <a:endParaRPr lang="zh-CN" altLang="en-US"/>
            </a:p>
          </p:txBody>
        </p:sp>
        <p:sp>
          <p:nvSpPr>
            <p:cNvPr id="36891" name="Oval 27"/>
            <p:cNvSpPr>
              <a:spLocks noChangeAspect="1" noChangeArrowheads="1"/>
            </p:cNvSpPr>
            <p:nvPr/>
          </p:nvSpPr>
          <p:spPr bwMode="auto">
            <a:xfrm rot="-17993">
              <a:off x="4171" y="852"/>
              <a:ext cx="99" cy="96"/>
            </a:xfrm>
            <a:prstGeom prst="ellipse">
              <a:avLst/>
            </a:prstGeom>
            <a:noFill/>
            <a:ln w="22225">
              <a:solidFill>
                <a:srgbClr val="000000"/>
              </a:solidFill>
              <a:round/>
              <a:headEnd/>
              <a:tailEnd/>
            </a:ln>
          </p:spPr>
          <p:txBody>
            <a:bodyPr/>
            <a:lstStyle/>
            <a:p>
              <a:endParaRPr lang="zh-CN" altLang="en-US"/>
            </a:p>
          </p:txBody>
        </p:sp>
        <p:sp>
          <p:nvSpPr>
            <p:cNvPr id="36892" name="Oval 28"/>
            <p:cNvSpPr>
              <a:spLocks noChangeAspect="1" noChangeArrowheads="1"/>
            </p:cNvSpPr>
            <p:nvPr/>
          </p:nvSpPr>
          <p:spPr bwMode="auto">
            <a:xfrm rot="-17993">
              <a:off x="4761" y="264"/>
              <a:ext cx="99" cy="96"/>
            </a:xfrm>
            <a:prstGeom prst="ellipse">
              <a:avLst/>
            </a:prstGeom>
            <a:noFill/>
            <a:ln w="22225">
              <a:solidFill>
                <a:srgbClr val="000000"/>
              </a:solidFill>
              <a:round/>
              <a:headEnd/>
              <a:tailEnd/>
            </a:ln>
          </p:spPr>
          <p:txBody>
            <a:bodyPr/>
            <a:lstStyle/>
            <a:p>
              <a:endParaRPr lang="zh-CN" altLang="en-US"/>
            </a:p>
          </p:txBody>
        </p:sp>
        <p:sp>
          <p:nvSpPr>
            <p:cNvPr id="36893" name="Oval 29"/>
            <p:cNvSpPr>
              <a:spLocks noChangeAspect="1" noChangeArrowheads="1"/>
            </p:cNvSpPr>
            <p:nvPr/>
          </p:nvSpPr>
          <p:spPr bwMode="auto">
            <a:xfrm rot="-17993">
              <a:off x="4796" y="489"/>
              <a:ext cx="99" cy="97"/>
            </a:xfrm>
            <a:prstGeom prst="ellipse">
              <a:avLst/>
            </a:prstGeom>
            <a:noFill/>
            <a:ln w="22225">
              <a:solidFill>
                <a:srgbClr val="000000"/>
              </a:solidFill>
              <a:round/>
              <a:headEnd/>
              <a:tailEnd/>
            </a:ln>
          </p:spPr>
          <p:txBody>
            <a:bodyPr/>
            <a:lstStyle/>
            <a:p>
              <a:endParaRPr lang="zh-CN" altLang="en-US"/>
            </a:p>
          </p:txBody>
        </p:sp>
        <p:sp>
          <p:nvSpPr>
            <p:cNvPr id="36894" name="Oval 30"/>
            <p:cNvSpPr>
              <a:spLocks noChangeAspect="1" noChangeArrowheads="1"/>
            </p:cNvSpPr>
            <p:nvPr/>
          </p:nvSpPr>
          <p:spPr bwMode="auto">
            <a:xfrm rot="-17993">
              <a:off x="4379" y="760"/>
              <a:ext cx="99" cy="97"/>
            </a:xfrm>
            <a:prstGeom prst="ellipse">
              <a:avLst/>
            </a:prstGeom>
            <a:noFill/>
            <a:ln w="22225">
              <a:solidFill>
                <a:srgbClr val="000000"/>
              </a:solidFill>
              <a:round/>
              <a:headEnd/>
              <a:tailEnd/>
            </a:ln>
          </p:spPr>
          <p:txBody>
            <a:bodyPr/>
            <a:lstStyle/>
            <a:p>
              <a:endParaRPr lang="zh-CN" altLang="en-US"/>
            </a:p>
          </p:txBody>
        </p:sp>
        <p:sp>
          <p:nvSpPr>
            <p:cNvPr id="36895" name="Oval 31"/>
            <p:cNvSpPr>
              <a:spLocks noChangeAspect="1" noChangeArrowheads="1"/>
            </p:cNvSpPr>
            <p:nvPr/>
          </p:nvSpPr>
          <p:spPr bwMode="auto">
            <a:xfrm rot="-17993">
              <a:off x="4138" y="272"/>
              <a:ext cx="99" cy="96"/>
            </a:xfrm>
            <a:prstGeom prst="ellipse">
              <a:avLst/>
            </a:prstGeom>
            <a:noFill/>
            <a:ln w="22225">
              <a:solidFill>
                <a:srgbClr val="000000"/>
              </a:solidFill>
              <a:round/>
              <a:headEnd/>
              <a:tailEnd/>
            </a:ln>
          </p:spPr>
          <p:txBody>
            <a:bodyPr/>
            <a:lstStyle/>
            <a:p>
              <a:endParaRPr lang="zh-CN" altLang="en-US"/>
            </a:p>
          </p:txBody>
        </p:sp>
        <p:sp>
          <p:nvSpPr>
            <p:cNvPr id="36896" name="Oval 32"/>
            <p:cNvSpPr>
              <a:spLocks noChangeAspect="1" noChangeArrowheads="1"/>
            </p:cNvSpPr>
            <p:nvPr/>
          </p:nvSpPr>
          <p:spPr bwMode="auto">
            <a:xfrm rot="-17993">
              <a:off x="4656" y="532"/>
              <a:ext cx="99" cy="95"/>
            </a:xfrm>
            <a:prstGeom prst="ellipse">
              <a:avLst/>
            </a:prstGeom>
            <a:solidFill>
              <a:srgbClr val="FF00FF"/>
            </a:solidFill>
            <a:ln w="22225">
              <a:solidFill>
                <a:schemeClr val="tx1"/>
              </a:solidFill>
              <a:round/>
              <a:headEnd/>
              <a:tailEnd/>
            </a:ln>
          </p:spPr>
          <p:txBody>
            <a:bodyPr/>
            <a:lstStyle/>
            <a:p>
              <a:endParaRPr lang="zh-CN" altLang="en-US"/>
            </a:p>
          </p:txBody>
        </p:sp>
        <p:sp>
          <p:nvSpPr>
            <p:cNvPr id="36897" name="Oval 33"/>
            <p:cNvSpPr>
              <a:spLocks noChangeAspect="1" noChangeArrowheads="1"/>
            </p:cNvSpPr>
            <p:nvPr/>
          </p:nvSpPr>
          <p:spPr bwMode="auto">
            <a:xfrm rot="-17993">
              <a:off x="3407" y="759"/>
              <a:ext cx="99" cy="97"/>
            </a:xfrm>
            <a:prstGeom prst="ellipse">
              <a:avLst/>
            </a:prstGeom>
            <a:noFill/>
            <a:ln w="22225">
              <a:solidFill>
                <a:srgbClr val="000000"/>
              </a:solidFill>
              <a:round/>
              <a:headEnd/>
              <a:tailEnd/>
            </a:ln>
          </p:spPr>
          <p:txBody>
            <a:bodyPr/>
            <a:lstStyle/>
            <a:p>
              <a:endParaRPr lang="zh-CN" altLang="en-US"/>
            </a:p>
          </p:txBody>
        </p:sp>
        <p:sp>
          <p:nvSpPr>
            <p:cNvPr id="36898" name="Oval 34"/>
            <p:cNvSpPr>
              <a:spLocks noChangeAspect="1" noChangeArrowheads="1"/>
            </p:cNvSpPr>
            <p:nvPr/>
          </p:nvSpPr>
          <p:spPr bwMode="auto">
            <a:xfrm rot="-17993">
              <a:off x="4553" y="711"/>
              <a:ext cx="98" cy="95"/>
            </a:xfrm>
            <a:prstGeom prst="ellipse">
              <a:avLst/>
            </a:prstGeom>
            <a:noFill/>
            <a:ln w="22225">
              <a:solidFill>
                <a:srgbClr val="000000"/>
              </a:solidFill>
              <a:round/>
              <a:headEnd/>
              <a:tailEnd/>
            </a:ln>
          </p:spPr>
          <p:txBody>
            <a:bodyPr/>
            <a:lstStyle/>
            <a:p>
              <a:endParaRPr lang="zh-CN" altLang="en-US"/>
            </a:p>
          </p:txBody>
        </p:sp>
        <p:sp>
          <p:nvSpPr>
            <p:cNvPr id="36899" name="Oval 35"/>
            <p:cNvSpPr>
              <a:spLocks noChangeAspect="1" noChangeArrowheads="1"/>
            </p:cNvSpPr>
            <p:nvPr/>
          </p:nvSpPr>
          <p:spPr bwMode="auto">
            <a:xfrm rot="-17993">
              <a:off x="3200" y="851"/>
              <a:ext cx="98" cy="95"/>
            </a:xfrm>
            <a:prstGeom prst="ellipse">
              <a:avLst/>
            </a:prstGeom>
            <a:noFill/>
            <a:ln w="22225">
              <a:solidFill>
                <a:srgbClr val="000000"/>
              </a:solidFill>
              <a:round/>
              <a:headEnd/>
              <a:tailEnd/>
            </a:ln>
          </p:spPr>
          <p:txBody>
            <a:bodyPr/>
            <a:lstStyle/>
            <a:p>
              <a:endParaRPr lang="zh-CN" altLang="en-US"/>
            </a:p>
          </p:txBody>
        </p:sp>
        <p:sp>
          <p:nvSpPr>
            <p:cNvPr id="36900" name="Oval 36"/>
            <p:cNvSpPr>
              <a:spLocks noChangeAspect="1" noChangeArrowheads="1"/>
            </p:cNvSpPr>
            <p:nvPr/>
          </p:nvSpPr>
          <p:spPr bwMode="auto">
            <a:xfrm rot="-17993">
              <a:off x="3721" y="364"/>
              <a:ext cx="98" cy="97"/>
            </a:xfrm>
            <a:prstGeom prst="ellipse">
              <a:avLst/>
            </a:prstGeom>
            <a:noFill/>
            <a:ln w="22225">
              <a:solidFill>
                <a:srgbClr val="000000"/>
              </a:solidFill>
              <a:round/>
              <a:headEnd/>
              <a:tailEnd/>
            </a:ln>
          </p:spPr>
          <p:txBody>
            <a:bodyPr/>
            <a:lstStyle/>
            <a:p>
              <a:endParaRPr lang="zh-CN" altLang="en-US"/>
            </a:p>
          </p:txBody>
        </p:sp>
        <p:sp>
          <p:nvSpPr>
            <p:cNvPr id="36901" name="Oval 37"/>
            <p:cNvSpPr>
              <a:spLocks noChangeAspect="1" noChangeArrowheads="1"/>
            </p:cNvSpPr>
            <p:nvPr/>
          </p:nvSpPr>
          <p:spPr bwMode="auto">
            <a:xfrm rot="-17993">
              <a:off x="3825" y="453"/>
              <a:ext cx="98" cy="97"/>
            </a:xfrm>
            <a:prstGeom prst="ellipse">
              <a:avLst/>
            </a:prstGeom>
            <a:noFill/>
            <a:ln w="22225">
              <a:solidFill>
                <a:srgbClr val="000000"/>
              </a:solidFill>
              <a:round/>
              <a:headEnd/>
              <a:tailEnd/>
            </a:ln>
          </p:spPr>
          <p:txBody>
            <a:bodyPr/>
            <a:lstStyle/>
            <a:p>
              <a:endParaRPr lang="zh-CN" altLang="en-US"/>
            </a:p>
          </p:txBody>
        </p:sp>
        <p:sp>
          <p:nvSpPr>
            <p:cNvPr id="36902" name="Oval 38"/>
            <p:cNvSpPr>
              <a:spLocks noChangeAspect="1" noChangeArrowheads="1"/>
            </p:cNvSpPr>
            <p:nvPr/>
          </p:nvSpPr>
          <p:spPr bwMode="auto">
            <a:xfrm rot="-17993">
              <a:off x="4345" y="269"/>
              <a:ext cx="99" cy="96"/>
            </a:xfrm>
            <a:prstGeom prst="ellipse">
              <a:avLst/>
            </a:prstGeom>
            <a:noFill/>
            <a:ln w="22225">
              <a:solidFill>
                <a:srgbClr val="000000"/>
              </a:solidFill>
              <a:round/>
              <a:headEnd/>
              <a:tailEnd/>
            </a:ln>
          </p:spPr>
          <p:txBody>
            <a:bodyPr/>
            <a:lstStyle/>
            <a:p>
              <a:endParaRPr lang="zh-CN" altLang="en-US"/>
            </a:p>
          </p:txBody>
        </p:sp>
        <p:sp>
          <p:nvSpPr>
            <p:cNvPr id="36903" name="Oval 39"/>
            <p:cNvSpPr>
              <a:spLocks noChangeAspect="1" noChangeArrowheads="1"/>
            </p:cNvSpPr>
            <p:nvPr/>
          </p:nvSpPr>
          <p:spPr bwMode="auto">
            <a:xfrm rot="-17993">
              <a:off x="4866" y="351"/>
              <a:ext cx="98" cy="97"/>
            </a:xfrm>
            <a:prstGeom prst="ellipse">
              <a:avLst/>
            </a:prstGeom>
            <a:noFill/>
            <a:ln w="22225">
              <a:solidFill>
                <a:srgbClr val="000000"/>
              </a:solidFill>
              <a:round/>
              <a:headEnd/>
              <a:tailEnd/>
            </a:ln>
          </p:spPr>
          <p:txBody>
            <a:bodyPr/>
            <a:lstStyle/>
            <a:p>
              <a:endParaRPr lang="zh-CN" altLang="en-US"/>
            </a:p>
          </p:txBody>
        </p:sp>
        <p:sp>
          <p:nvSpPr>
            <p:cNvPr id="36904" name="Oval 40"/>
            <p:cNvSpPr>
              <a:spLocks noChangeAspect="1" noChangeArrowheads="1"/>
            </p:cNvSpPr>
            <p:nvPr/>
          </p:nvSpPr>
          <p:spPr bwMode="auto">
            <a:xfrm rot="-17993">
              <a:off x="3720" y="544"/>
              <a:ext cx="99" cy="96"/>
            </a:xfrm>
            <a:prstGeom prst="ellipse">
              <a:avLst/>
            </a:prstGeom>
            <a:noFill/>
            <a:ln w="22225">
              <a:solidFill>
                <a:srgbClr val="000000"/>
              </a:solidFill>
              <a:round/>
              <a:headEnd/>
              <a:tailEnd/>
            </a:ln>
          </p:spPr>
          <p:txBody>
            <a:bodyPr/>
            <a:lstStyle/>
            <a:p>
              <a:endParaRPr lang="zh-CN" altLang="en-US"/>
            </a:p>
          </p:txBody>
        </p:sp>
        <p:sp>
          <p:nvSpPr>
            <p:cNvPr id="36905" name="Oval 41"/>
            <p:cNvSpPr>
              <a:spLocks noChangeAspect="1" noChangeArrowheads="1"/>
            </p:cNvSpPr>
            <p:nvPr/>
          </p:nvSpPr>
          <p:spPr bwMode="auto">
            <a:xfrm rot="-17993">
              <a:off x="3755" y="802"/>
              <a:ext cx="99" cy="97"/>
            </a:xfrm>
            <a:prstGeom prst="ellipse">
              <a:avLst/>
            </a:prstGeom>
            <a:noFill/>
            <a:ln w="22225">
              <a:solidFill>
                <a:srgbClr val="000000"/>
              </a:solidFill>
              <a:round/>
              <a:headEnd/>
              <a:tailEnd/>
            </a:ln>
          </p:spPr>
          <p:txBody>
            <a:bodyPr/>
            <a:lstStyle/>
            <a:p>
              <a:endParaRPr lang="zh-CN" altLang="en-US"/>
            </a:p>
          </p:txBody>
        </p:sp>
        <p:sp>
          <p:nvSpPr>
            <p:cNvPr id="36906" name="Oval 42"/>
            <p:cNvSpPr>
              <a:spLocks noChangeAspect="1" noChangeArrowheads="1"/>
            </p:cNvSpPr>
            <p:nvPr/>
          </p:nvSpPr>
          <p:spPr bwMode="auto">
            <a:xfrm rot="-17993">
              <a:off x="3616" y="545"/>
              <a:ext cx="99" cy="95"/>
            </a:xfrm>
            <a:prstGeom prst="ellipse">
              <a:avLst/>
            </a:prstGeom>
            <a:noFill/>
            <a:ln w="22225">
              <a:solidFill>
                <a:srgbClr val="000000"/>
              </a:solidFill>
              <a:round/>
              <a:headEnd/>
              <a:tailEnd/>
            </a:ln>
          </p:spPr>
          <p:txBody>
            <a:bodyPr/>
            <a:lstStyle/>
            <a:p>
              <a:endParaRPr lang="zh-CN" altLang="en-US"/>
            </a:p>
          </p:txBody>
        </p:sp>
        <p:sp>
          <p:nvSpPr>
            <p:cNvPr id="36907" name="Oval 43"/>
            <p:cNvSpPr>
              <a:spLocks noChangeAspect="1" noChangeArrowheads="1"/>
            </p:cNvSpPr>
            <p:nvPr/>
          </p:nvSpPr>
          <p:spPr bwMode="auto">
            <a:xfrm rot="-17993">
              <a:off x="3546" y="894"/>
              <a:ext cx="99" cy="97"/>
            </a:xfrm>
            <a:prstGeom prst="ellipse">
              <a:avLst/>
            </a:prstGeom>
            <a:noFill/>
            <a:ln w="22225">
              <a:solidFill>
                <a:srgbClr val="000000"/>
              </a:solidFill>
              <a:round/>
              <a:headEnd/>
              <a:tailEnd/>
            </a:ln>
          </p:spPr>
          <p:txBody>
            <a:bodyPr/>
            <a:lstStyle/>
            <a:p>
              <a:endParaRPr lang="zh-CN" altLang="en-US"/>
            </a:p>
          </p:txBody>
        </p:sp>
        <p:sp>
          <p:nvSpPr>
            <p:cNvPr id="36908" name="Oval 44"/>
            <p:cNvSpPr>
              <a:spLocks noChangeAspect="1" noChangeArrowheads="1"/>
            </p:cNvSpPr>
            <p:nvPr/>
          </p:nvSpPr>
          <p:spPr bwMode="auto">
            <a:xfrm rot="-17993">
              <a:off x="3651" y="715"/>
              <a:ext cx="98" cy="96"/>
            </a:xfrm>
            <a:prstGeom prst="ellipse">
              <a:avLst/>
            </a:prstGeom>
            <a:noFill/>
            <a:ln w="22225">
              <a:solidFill>
                <a:srgbClr val="000000"/>
              </a:solidFill>
              <a:round/>
              <a:headEnd/>
              <a:tailEnd/>
            </a:ln>
          </p:spPr>
          <p:txBody>
            <a:bodyPr/>
            <a:lstStyle/>
            <a:p>
              <a:endParaRPr lang="zh-CN" altLang="en-US"/>
            </a:p>
          </p:txBody>
        </p:sp>
        <p:sp>
          <p:nvSpPr>
            <p:cNvPr id="36909" name="Oval 45"/>
            <p:cNvSpPr>
              <a:spLocks noChangeAspect="1" noChangeArrowheads="1"/>
            </p:cNvSpPr>
            <p:nvPr/>
          </p:nvSpPr>
          <p:spPr bwMode="auto">
            <a:xfrm rot="-17993">
              <a:off x="3338" y="985"/>
              <a:ext cx="98" cy="96"/>
            </a:xfrm>
            <a:prstGeom prst="ellipse">
              <a:avLst/>
            </a:prstGeom>
            <a:noFill/>
            <a:ln w="22225">
              <a:solidFill>
                <a:srgbClr val="000000"/>
              </a:solidFill>
              <a:round/>
              <a:headEnd/>
              <a:tailEnd/>
            </a:ln>
          </p:spPr>
          <p:txBody>
            <a:bodyPr/>
            <a:lstStyle/>
            <a:p>
              <a:endParaRPr lang="zh-CN" altLang="en-US"/>
            </a:p>
          </p:txBody>
        </p:sp>
        <p:sp>
          <p:nvSpPr>
            <p:cNvPr id="36910" name="Oval 46"/>
            <p:cNvSpPr>
              <a:spLocks noChangeAspect="1" noChangeArrowheads="1"/>
            </p:cNvSpPr>
            <p:nvPr/>
          </p:nvSpPr>
          <p:spPr bwMode="auto">
            <a:xfrm rot="-17993">
              <a:off x="3234" y="1075"/>
              <a:ext cx="99" cy="97"/>
            </a:xfrm>
            <a:prstGeom prst="ellipse">
              <a:avLst/>
            </a:prstGeom>
            <a:noFill/>
            <a:ln w="22225">
              <a:solidFill>
                <a:srgbClr val="000000"/>
              </a:solidFill>
              <a:round/>
              <a:headEnd/>
              <a:tailEnd/>
            </a:ln>
          </p:spPr>
          <p:txBody>
            <a:bodyPr/>
            <a:lstStyle/>
            <a:p>
              <a:endParaRPr lang="zh-CN" altLang="en-US"/>
            </a:p>
          </p:txBody>
        </p:sp>
        <p:sp>
          <p:nvSpPr>
            <p:cNvPr id="36911" name="Oval 47"/>
            <p:cNvSpPr>
              <a:spLocks noChangeAspect="1" noChangeArrowheads="1"/>
            </p:cNvSpPr>
            <p:nvPr/>
          </p:nvSpPr>
          <p:spPr bwMode="auto">
            <a:xfrm rot="-17993">
              <a:off x="3824" y="986"/>
              <a:ext cx="98" cy="96"/>
            </a:xfrm>
            <a:prstGeom prst="ellipse">
              <a:avLst/>
            </a:prstGeom>
            <a:noFill/>
            <a:ln w="22225">
              <a:solidFill>
                <a:srgbClr val="000000"/>
              </a:solidFill>
              <a:round/>
              <a:headEnd/>
              <a:tailEnd/>
            </a:ln>
          </p:spPr>
          <p:txBody>
            <a:bodyPr/>
            <a:lstStyle/>
            <a:p>
              <a:endParaRPr lang="zh-CN" altLang="en-US"/>
            </a:p>
          </p:txBody>
        </p:sp>
        <p:sp>
          <p:nvSpPr>
            <p:cNvPr id="36912" name="Oval 48"/>
            <p:cNvSpPr>
              <a:spLocks noChangeAspect="1" noChangeArrowheads="1"/>
            </p:cNvSpPr>
            <p:nvPr/>
          </p:nvSpPr>
          <p:spPr bwMode="auto">
            <a:xfrm rot="-17993">
              <a:off x="4449" y="268"/>
              <a:ext cx="99" cy="96"/>
            </a:xfrm>
            <a:prstGeom prst="ellipse">
              <a:avLst/>
            </a:prstGeom>
            <a:noFill/>
            <a:ln w="22225">
              <a:solidFill>
                <a:srgbClr val="000000"/>
              </a:solidFill>
              <a:round/>
              <a:headEnd/>
              <a:tailEnd/>
            </a:ln>
          </p:spPr>
          <p:txBody>
            <a:bodyPr/>
            <a:lstStyle/>
            <a:p>
              <a:endParaRPr lang="zh-CN" altLang="en-US"/>
            </a:p>
          </p:txBody>
        </p:sp>
        <p:sp>
          <p:nvSpPr>
            <p:cNvPr id="36913" name="Oval 49"/>
            <p:cNvSpPr>
              <a:spLocks noChangeAspect="1" noChangeArrowheads="1"/>
            </p:cNvSpPr>
            <p:nvPr/>
          </p:nvSpPr>
          <p:spPr bwMode="auto">
            <a:xfrm rot="-17993">
              <a:off x="3513" y="546"/>
              <a:ext cx="98" cy="96"/>
            </a:xfrm>
            <a:prstGeom prst="ellipse">
              <a:avLst/>
            </a:prstGeom>
            <a:noFill/>
            <a:ln w="22225">
              <a:solidFill>
                <a:srgbClr val="000000"/>
              </a:solidFill>
              <a:round/>
              <a:headEnd/>
              <a:tailEnd/>
            </a:ln>
          </p:spPr>
          <p:txBody>
            <a:bodyPr/>
            <a:lstStyle/>
            <a:p>
              <a:endParaRPr lang="zh-CN" altLang="en-US"/>
            </a:p>
          </p:txBody>
        </p:sp>
        <p:sp>
          <p:nvSpPr>
            <p:cNvPr id="36914" name="Oval 50"/>
            <p:cNvSpPr>
              <a:spLocks noChangeAspect="1" noChangeArrowheads="1"/>
            </p:cNvSpPr>
            <p:nvPr/>
          </p:nvSpPr>
          <p:spPr bwMode="auto">
            <a:xfrm rot="-17993">
              <a:off x="3442" y="806"/>
              <a:ext cx="99" cy="97"/>
            </a:xfrm>
            <a:prstGeom prst="ellipse">
              <a:avLst/>
            </a:prstGeom>
            <a:noFill/>
            <a:ln w="22225">
              <a:solidFill>
                <a:srgbClr val="000000"/>
              </a:solidFill>
              <a:round/>
              <a:headEnd/>
              <a:tailEnd/>
            </a:ln>
          </p:spPr>
          <p:txBody>
            <a:bodyPr/>
            <a:lstStyle/>
            <a:p>
              <a:endParaRPr lang="zh-CN" altLang="en-US"/>
            </a:p>
          </p:txBody>
        </p:sp>
        <p:sp>
          <p:nvSpPr>
            <p:cNvPr id="36915" name="Oval 51"/>
            <p:cNvSpPr>
              <a:spLocks noChangeAspect="1" noChangeArrowheads="1"/>
            </p:cNvSpPr>
            <p:nvPr/>
          </p:nvSpPr>
          <p:spPr bwMode="auto">
            <a:xfrm rot="-17993">
              <a:off x="3894" y="937"/>
              <a:ext cx="98" cy="96"/>
            </a:xfrm>
            <a:prstGeom prst="ellipse">
              <a:avLst/>
            </a:prstGeom>
            <a:noFill/>
            <a:ln w="22225">
              <a:solidFill>
                <a:srgbClr val="000000"/>
              </a:solidFill>
              <a:round/>
              <a:headEnd/>
              <a:tailEnd/>
            </a:ln>
          </p:spPr>
          <p:txBody>
            <a:bodyPr/>
            <a:lstStyle/>
            <a:p>
              <a:endParaRPr lang="zh-CN" altLang="en-US"/>
            </a:p>
          </p:txBody>
        </p:sp>
        <p:sp>
          <p:nvSpPr>
            <p:cNvPr id="36916" name="Oval 52"/>
            <p:cNvSpPr>
              <a:spLocks noChangeAspect="1" noChangeArrowheads="1"/>
            </p:cNvSpPr>
            <p:nvPr/>
          </p:nvSpPr>
          <p:spPr bwMode="auto">
            <a:xfrm rot="-17993">
              <a:off x="3998" y="758"/>
              <a:ext cx="98" cy="96"/>
            </a:xfrm>
            <a:prstGeom prst="ellipse">
              <a:avLst/>
            </a:prstGeom>
            <a:noFill/>
            <a:ln w="22225">
              <a:solidFill>
                <a:srgbClr val="000000"/>
              </a:solidFill>
              <a:round/>
              <a:headEnd/>
              <a:tailEnd/>
            </a:ln>
          </p:spPr>
          <p:txBody>
            <a:bodyPr/>
            <a:lstStyle/>
            <a:p>
              <a:endParaRPr lang="zh-CN" altLang="en-US"/>
            </a:p>
          </p:txBody>
        </p:sp>
        <p:sp>
          <p:nvSpPr>
            <p:cNvPr id="36917" name="Oval 53"/>
            <p:cNvSpPr>
              <a:spLocks noChangeAspect="1" noChangeArrowheads="1"/>
            </p:cNvSpPr>
            <p:nvPr/>
          </p:nvSpPr>
          <p:spPr bwMode="auto">
            <a:xfrm rot="-17993">
              <a:off x="3684" y="1029"/>
              <a:ext cx="99" cy="97"/>
            </a:xfrm>
            <a:prstGeom prst="ellipse">
              <a:avLst/>
            </a:prstGeom>
            <a:noFill/>
            <a:ln w="22225">
              <a:solidFill>
                <a:srgbClr val="000000"/>
              </a:solidFill>
              <a:round/>
              <a:headEnd/>
              <a:tailEnd/>
            </a:ln>
          </p:spPr>
          <p:txBody>
            <a:bodyPr/>
            <a:lstStyle/>
            <a:p>
              <a:endParaRPr lang="zh-CN" altLang="en-US"/>
            </a:p>
          </p:txBody>
        </p:sp>
        <p:sp>
          <p:nvSpPr>
            <p:cNvPr id="36918" name="Oval 54"/>
            <p:cNvSpPr>
              <a:spLocks noChangeAspect="1" noChangeArrowheads="1"/>
            </p:cNvSpPr>
            <p:nvPr/>
          </p:nvSpPr>
          <p:spPr bwMode="auto">
            <a:xfrm rot="-17993">
              <a:off x="3790" y="850"/>
              <a:ext cx="98" cy="96"/>
            </a:xfrm>
            <a:prstGeom prst="ellipse">
              <a:avLst/>
            </a:prstGeom>
            <a:noFill/>
            <a:ln w="22225">
              <a:solidFill>
                <a:srgbClr val="000000"/>
              </a:solidFill>
              <a:round/>
              <a:headEnd/>
              <a:tailEnd/>
            </a:ln>
          </p:spPr>
          <p:txBody>
            <a:bodyPr/>
            <a:lstStyle/>
            <a:p>
              <a:endParaRPr lang="zh-CN" altLang="en-US"/>
            </a:p>
          </p:txBody>
        </p:sp>
        <p:sp>
          <p:nvSpPr>
            <p:cNvPr id="36919" name="Oval 55"/>
            <p:cNvSpPr>
              <a:spLocks noChangeAspect="1" noChangeArrowheads="1"/>
            </p:cNvSpPr>
            <p:nvPr/>
          </p:nvSpPr>
          <p:spPr bwMode="auto">
            <a:xfrm rot="-17993">
              <a:off x="3477" y="1120"/>
              <a:ext cx="98" cy="97"/>
            </a:xfrm>
            <a:prstGeom prst="ellipse">
              <a:avLst/>
            </a:prstGeom>
            <a:noFill/>
            <a:ln w="22225">
              <a:solidFill>
                <a:srgbClr val="000000"/>
              </a:solidFill>
              <a:round/>
              <a:headEnd/>
              <a:tailEnd/>
            </a:ln>
          </p:spPr>
          <p:txBody>
            <a:bodyPr/>
            <a:lstStyle/>
            <a:p>
              <a:endParaRPr lang="zh-CN" altLang="en-US"/>
            </a:p>
          </p:txBody>
        </p:sp>
        <p:sp>
          <p:nvSpPr>
            <p:cNvPr id="36920" name="Oval 56"/>
            <p:cNvSpPr>
              <a:spLocks noChangeAspect="1" noChangeArrowheads="1"/>
            </p:cNvSpPr>
            <p:nvPr/>
          </p:nvSpPr>
          <p:spPr bwMode="auto">
            <a:xfrm rot="-17993">
              <a:off x="3373" y="1210"/>
              <a:ext cx="98" cy="97"/>
            </a:xfrm>
            <a:prstGeom prst="ellipse">
              <a:avLst/>
            </a:prstGeom>
            <a:noFill/>
            <a:ln w="22225">
              <a:solidFill>
                <a:srgbClr val="000000"/>
              </a:solidFill>
              <a:round/>
              <a:headEnd/>
              <a:tailEnd/>
            </a:ln>
          </p:spPr>
          <p:txBody>
            <a:bodyPr/>
            <a:lstStyle/>
            <a:p>
              <a:endParaRPr lang="zh-CN" altLang="en-US"/>
            </a:p>
          </p:txBody>
        </p:sp>
        <p:sp>
          <p:nvSpPr>
            <p:cNvPr id="36921" name="Oval 57"/>
            <p:cNvSpPr>
              <a:spLocks noChangeAspect="1" noChangeArrowheads="1"/>
            </p:cNvSpPr>
            <p:nvPr/>
          </p:nvSpPr>
          <p:spPr bwMode="auto">
            <a:xfrm rot="-17993">
              <a:off x="3373" y="1032"/>
              <a:ext cx="98" cy="97"/>
            </a:xfrm>
            <a:prstGeom prst="ellipse">
              <a:avLst/>
            </a:prstGeom>
            <a:noFill/>
            <a:ln w="22225">
              <a:solidFill>
                <a:srgbClr val="000000"/>
              </a:solidFill>
              <a:round/>
              <a:headEnd/>
              <a:tailEnd/>
            </a:ln>
          </p:spPr>
          <p:txBody>
            <a:bodyPr/>
            <a:lstStyle/>
            <a:p>
              <a:endParaRPr lang="zh-CN" altLang="en-US"/>
            </a:p>
          </p:txBody>
        </p:sp>
        <p:sp>
          <p:nvSpPr>
            <p:cNvPr id="36922" name="Oval 58"/>
            <p:cNvSpPr>
              <a:spLocks noChangeAspect="1" noChangeArrowheads="1"/>
            </p:cNvSpPr>
            <p:nvPr/>
          </p:nvSpPr>
          <p:spPr bwMode="auto">
            <a:xfrm rot="-17993">
              <a:off x="4205" y="756"/>
              <a:ext cx="99" cy="96"/>
            </a:xfrm>
            <a:prstGeom prst="ellipse">
              <a:avLst/>
            </a:prstGeom>
            <a:noFill/>
            <a:ln w="22225">
              <a:solidFill>
                <a:srgbClr val="000000"/>
              </a:solidFill>
              <a:round/>
              <a:headEnd/>
              <a:tailEnd/>
            </a:ln>
          </p:spPr>
          <p:txBody>
            <a:bodyPr/>
            <a:lstStyle/>
            <a:p>
              <a:endParaRPr lang="zh-CN" altLang="en-US"/>
            </a:p>
          </p:txBody>
        </p:sp>
        <p:sp>
          <p:nvSpPr>
            <p:cNvPr id="36923" name="Oval 59"/>
            <p:cNvSpPr>
              <a:spLocks noChangeAspect="1" noChangeArrowheads="1"/>
            </p:cNvSpPr>
            <p:nvPr/>
          </p:nvSpPr>
          <p:spPr bwMode="auto">
            <a:xfrm rot="-17993">
              <a:off x="4242" y="447"/>
              <a:ext cx="97" cy="97"/>
            </a:xfrm>
            <a:prstGeom prst="ellipse">
              <a:avLst/>
            </a:prstGeom>
            <a:noFill/>
            <a:ln w="22225">
              <a:solidFill>
                <a:srgbClr val="000000"/>
              </a:solidFill>
              <a:round/>
              <a:headEnd/>
              <a:tailEnd/>
            </a:ln>
          </p:spPr>
          <p:txBody>
            <a:bodyPr/>
            <a:lstStyle/>
            <a:p>
              <a:endParaRPr lang="zh-CN" altLang="en-US"/>
            </a:p>
          </p:txBody>
        </p:sp>
        <p:sp>
          <p:nvSpPr>
            <p:cNvPr id="36924" name="Oval 60"/>
            <p:cNvSpPr>
              <a:spLocks noChangeAspect="1" noChangeArrowheads="1"/>
            </p:cNvSpPr>
            <p:nvPr/>
          </p:nvSpPr>
          <p:spPr bwMode="auto">
            <a:xfrm rot="-17993">
              <a:off x="3581" y="941"/>
              <a:ext cx="99" cy="97"/>
            </a:xfrm>
            <a:prstGeom prst="ellipse">
              <a:avLst/>
            </a:prstGeom>
            <a:noFill/>
            <a:ln w="22225">
              <a:solidFill>
                <a:srgbClr val="000000"/>
              </a:solidFill>
              <a:round/>
              <a:headEnd/>
              <a:tailEnd/>
            </a:ln>
          </p:spPr>
          <p:txBody>
            <a:bodyPr/>
            <a:lstStyle/>
            <a:p>
              <a:endParaRPr lang="zh-CN" altLang="en-US"/>
            </a:p>
          </p:txBody>
        </p:sp>
        <p:sp>
          <p:nvSpPr>
            <p:cNvPr id="36925" name="Oval 61"/>
            <p:cNvSpPr>
              <a:spLocks noChangeAspect="1" noChangeArrowheads="1"/>
            </p:cNvSpPr>
            <p:nvPr/>
          </p:nvSpPr>
          <p:spPr bwMode="auto">
            <a:xfrm rot="-17993">
              <a:off x="4033" y="629"/>
              <a:ext cx="99" cy="96"/>
            </a:xfrm>
            <a:prstGeom prst="ellipse">
              <a:avLst/>
            </a:prstGeom>
            <a:solidFill>
              <a:srgbClr val="00FF00"/>
            </a:solidFill>
            <a:ln w="22225">
              <a:solidFill>
                <a:srgbClr val="000000"/>
              </a:solidFill>
              <a:round/>
              <a:headEnd/>
              <a:tailEnd/>
            </a:ln>
          </p:spPr>
          <p:txBody>
            <a:bodyPr/>
            <a:lstStyle/>
            <a:p>
              <a:endParaRPr lang="zh-CN" altLang="en-US"/>
            </a:p>
          </p:txBody>
        </p:sp>
        <p:sp>
          <p:nvSpPr>
            <p:cNvPr id="36926" name="Oval 62"/>
            <p:cNvSpPr>
              <a:spLocks noChangeAspect="1" noChangeArrowheads="1"/>
            </p:cNvSpPr>
            <p:nvPr/>
          </p:nvSpPr>
          <p:spPr bwMode="auto">
            <a:xfrm rot="-17993">
              <a:off x="4136" y="893"/>
              <a:ext cx="99" cy="97"/>
            </a:xfrm>
            <a:prstGeom prst="ellipse">
              <a:avLst/>
            </a:prstGeom>
            <a:noFill/>
            <a:ln w="22225">
              <a:solidFill>
                <a:srgbClr val="000000"/>
              </a:solidFill>
              <a:round/>
              <a:headEnd/>
              <a:tailEnd/>
            </a:ln>
          </p:spPr>
          <p:txBody>
            <a:bodyPr/>
            <a:lstStyle/>
            <a:p>
              <a:endParaRPr lang="zh-CN" altLang="en-US"/>
            </a:p>
          </p:txBody>
        </p:sp>
        <p:sp>
          <p:nvSpPr>
            <p:cNvPr id="36927" name="Oval 63"/>
            <p:cNvSpPr>
              <a:spLocks noChangeAspect="1" noChangeArrowheads="1"/>
            </p:cNvSpPr>
            <p:nvPr/>
          </p:nvSpPr>
          <p:spPr bwMode="auto">
            <a:xfrm rot="-17993">
              <a:off x="4032" y="450"/>
              <a:ext cx="99" cy="97"/>
            </a:xfrm>
            <a:prstGeom prst="ellipse">
              <a:avLst/>
            </a:prstGeom>
            <a:noFill/>
            <a:ln w="22225">
              <a:solidFill>
                <a:srgbClr val="000000"/>
              </a:solidFill>
              <a:round/>
              <a:headEnd/>
              <a:tailEnd/>
            </a:ln>
          </p:spPr>
          <p:txBody>
            <a:bodyPr/>
            <a:lstStyle/>
            <a:p>
              <a:endParaRPr lang="zh-CN" altLang="en-US"/>
            </a:p>
          </p:txBody>
        </p:sp>
        <p:sp>
          <p:nvSpPr>
            <p:cNvPr id="36928" name="Oval 64"/>
            <p:cNvSpPr>
              <a:spLocks noChangeAspect="1" noChangeArrowheads="1"/>
            </p:cNvSpPr>
            <p:nvPr/>
          </p:nvSpPr>
          <p:spPr bwMode="auto">
            <a:xfrm rot="-17993">
              <a:off x="3927" y="986"/>
              <a:ext cx="99" cy="95"/>
            </a:xfrm>
            <a:prstGeom prst="ellipse">
              <a:avLst/>
            </a:prstGeom>
            <a:noFill/>
            <a:ln w="22225">
              <a:solidFill>
                <a:srgbClr val="000000"/>
              </a:solidFill>
              <a:round/>
              <a:headEnd/>
              <a:tailEnd/>
            </a:ln>
          </p:spPr>
          <p:txBody>
            <a:bodyPr/>
            <a:lstStyle/>
            <a:p>
              <a:endParaRPr lang="zh-CN" altLang="en-US"/>
            </a:p>
          </p:txBody>
        </p:sp>
        <p:sp>
          <p:nvSpPr>
            <p:cNvPr id="36929" name="Oval 65"/>
            <p:cNvSpPr>
              <a:spLocks noChangeAspect="1" noChangeArrowheads="1"/>
            </p:cNvSpPr>
            <p:nvPr/>
          </p:nvSpPr>
          <p:spPr bwMode="auto">
            <a:xfrm rot="-17993">
              <a:off x="4137" y="449"/>
              <a:ext cx="99" cy="97"/>
            </a:xfrm>
            <a:prstGeom prst="ellipse">
              <a:avLst/>
            </a:prstGeom>
            <a:noFill/>
            <a:ln w="22225">
              <a:solidFill>
                <a:srgbClr val="000000"/>
              </a:solidFill>
              <a:round/>
              <a:headEnd/>
              <a:tailEnd/>
            </a:ln>
          </p:spPr>
          <p:txBody>
            <a:bodyPr/>
            <a:lstStyle/>
            <a:p>
              <a:endParaRPr lang="zh-CN" altLang="en-US"/>
            </a:p>
          </p:txBody>
        </p:sp>
        <p:sp>
          <p:nvSpPr>
            <p:cNvPr id="36930" name="Oval 66"/>
            <p:cNvSpPr>
              <a:spLocks noChangeAspect="1" noChangeArrowheads="1"/>
            </p:cNvSpPr>
            <p:nvPr/>
          </p:nvSpPr>
          <p:spPr bwMode="auto">
            <a:xfrm rot="-17993">
              <a:off x="4449" y="445"/>
              <a:ext cx="99" cy="97"/>
            </a:xfrm>
            <a:prstGeom prst="ellipse">
              <a:avLst/>
            </a:prstGeom>
            <a:noFill/>
            <a:ln w="22225">
              <a:solidFill>
                <a:srgbClr val="000000"/>
              </a:solidFill>
              <a:round/>
              <a:headEnd/>
              <a:tailEnd/>
            </a:ln>
          </p:spPr>
          <p:txBody>
            <a:bodyPr/>
            <a:lstStyle/>
            <a:p>
              <a:endParaRPr lang="zh-CN" altLang="en-US"/>
            </a:p>
          </p:txBody>
        </p:sp>
        <p:sp>
          <p:nvSpPr>
            <p:cNvPr id="36931" name="Oval 67"/>
            <p:cNvSpPr>
              <a:spLocks noChangeAspect="1" noChangeArrowheads="1"/>
            </p:cNvSpPr>
            <p:nvPr/>
          </p:nvSpPr>
          <p:spPr bwMode="auto">
            <a:xfrm rot="-17993">
              <a:off x="3511" y="1167"/>
              <a:ext cx="98" cy="96"/>
            </a:xfrm>
            <a:prstGeom prst="ellipse">
              <a:avLst/>
            </a:prstGeom>
            <a:noFill/>
            <a:ln w="22225">
              <a:solidFill>
                <a:srgbClr val="000000"/>
              </a:solidFill>
              <a:round/>
              <a:headEnd/>
              <a:tailEnd/>
            </a:ln>
          </p:spPr>
          <p:txBody>
            <a:bodyPr/>
            <a:lstStyle/>
            <a:p>
              <a:endParaRPr lang="zh-CN" altLang="en-US"/>
            </a:p>
          </p:txBody>
        </p:sp>
        <p:sp>
          <p:nvSpPr>
            <p:cNvPr id="36932" name="Oval 68"/>
            <p:cNvSpPr>
              <a:spLocks noChangeAspect="1" noChangeArrowheads="1"/>
            </p:cNvSpPr>
            <p:nvPr/>
          </p:nvSpPr>
          <p:spPr bwMode="auto">
            <a:xfrm rot="-17993">
              <a:off x="4345" y="536"/>
              <a:ext cx="99" cy="95"/>
            </a:xfrm>
            <a:prstGeom prst="ellipse">
              <a:avLst/>
            </a:prstGeom>
            <a:noFill/>
            <a:ln w="22225">
              <a:solidFill>
                <a:srgbClr val="000000"/>
              </a:solidFill>
              <a:round/>
              <a:headEnd/>
              <a:tailEnd/>
            </a:ln>
          </p:spPr>
          <p:txBody>
            <a:bodyPr/>
            <a:lstStyle/>
            <a:p>
              <a:endParaRPr lang="zh-CN" altLang="en-US"/>
            </a:p>
          </p:txBody>
        </p:sp>
        <p:sp>
          <p:nvSpPr>
            <p:cNvPr id="36933" name="Oval 69"/>
            <p:cNvSpPr>
              <a:spLocks noChangeAspect="1" noChangeArrowheads="1"/>
            </p:cNvSpPr>
            <p:nvPr/>
          </p:nvSpPr>
          <p:spPr bwMode="auto">
            <a:xfrm rot="-17993">
              <a:off x="4136" y="804"/>
              <a:ext cx="98" cy="97"/>
            </a:xfrm>
            <a:prstGeom prst="ellipse">
              <a:avLst/>
            </a:prstGeom>
            <a:noFill/>
            <a:ln w="22225">
              <a:solidFill>
                <a:srgbClr val="000000"/>
              </a:solidFill>
              <a:round/>
              <a:headEnd/>
              <a:tailEnd/>
            </a:ln>
          </p:spPr>
          <p:txBody>
            <a:bodyPr/>
            <a:lstStyle/>
            <a:p>
              <a:endParaRPr lang="zh-CN" altLang="en-US"/>
            </a:p>
          </p:txBody>
        </p:sp>
        <p:sp>
          <p:nvSpPr>
            <p:cNvPr id="36934" name="Oval 70"/>
            <p:cNvSpPr>
              <a:spLocks noChangeAspect="1" noChangeArrowheads="1"/>
            </p:cNvSpPr>
            <p:nvPr/>
          </p:nvSpPr>
          <p:spPr bwMode="auto">
            <a:xfrm rot="-17993">
              <a:off x="3719" y="1076"/>
              <a:ext cx="99" cy="96"/>
            </a:xfrm>
            <a:prstGeom prst="ellipse">
              <a:avLst/>
            </a:prstGeom>
            <a:noFill/>
            <a:ln w="22225">
              <a:solidFill>
                <a:srgbClr val="000000"/>
              </a:solidFill>
              <a:round/>
              <a:headEnd/>
              <a:tailEnd/>
            </a:ln>
          </p:spPr>
          <p:txBody>
            <a:bodyPr/>
            <a:lstStyle/>
            <a:p>
              <a:endParaRPr lang="zh-CN" altLang="en-US"/>
            </a:p>
          </p:txBody>
        </p:sp>
        <p:sp>
          <p:nvSpPr>
            <p:cNvPr id="36935" name="Oval 71"/>
            <p:cNvSpPr>
              <a:spLocks noChangeAspect="1" noChangeArrowheads="1"/>
            </p:cNvSpPr>
            <p:nvPr/>
          </p:nvSpPr>
          <p:spPr bwMode="auto">
            <a:xfrm rot="-17993">
              <a:off x="3824" y="720"/>
              <a:ext cx="98" cy="95"/>
            </a:xfrm>
            <a:prstGeom prst="ellipse">
              <a:avLst/>
            </a:prstGeom>
            <a:noFill/>
            <a:ln w="22225">
              <a:solidFill>
                <a:srgbClr val="000000"/>
              </a:solidFill>
              <a:round/>
              <a:headEnd/>
              <a:tailEnd/>
            </a:ln>
          </p:spPr>
          <p:txBody>
            <a:bodyPr/>
            <a:lstStyle/>
            <a:p>
              <a:endParaRPr lang="zh-CN" altLang="en-US"/>
            </a:p>
          </p:txBody>
        </p:sp>
        <p:sp>
          <p:nvSpPr>
            <p:cNvPr id="36936" name="Oval 72"/>
            <p:cNvSpPr>
              <a:spLocks noChangeAspect="1" noChangeArrowheads="1"/>
            </p:cNvSpPr>
            <p:nvPr/>
          </p:nvSpPr>
          <p:spPr bwMode="auto">
            <a:xfrm rot="-17993">
              <a:off x="3929" y="540"/>
              <a:ext cx="97" cy="96"/>
            </a:xfrm>
            <a:prstGeom prst="ellipse">
              <a:avLst/>
            </a:prstGeom>
            <a:noFill/>
            <a:ln w="22225">
              <a:solidFill>
                <a:srgbClr val="000000"/>
              </a:solidFill>
              <a:round/>
              <a:headEnd/>
              <a:tailEnd/>
            </a:ln>
          </p:spPr>
          <p:txBody>
            <a:bodyPr/>
            <a:lstStyle/>
            <a:p>
              <a:endParaRPr lang="zh-CN" altLang="en-US"/>
            </a:p>
          </p:txBody>
        </p:sp>
        <p:sp>
          <p:nvSpPr>
            <p:cNvPr id="36937" name="Oval 73"/>
            <p:cNvSpPr>
              <a:spLocks noChangeAspect="1" noChangeArrowheads="1"/>
            </p:cNvSpPr>
            <p:nvPr/>
          </p:nvSpPr>
          <p:spPr bwMode="auto">
            <a:xfrm rot="-17993">
              <a:off x="3615" y="810"/>
              <a:ext cx="99" cy="97"/>
            </a:xfrm>
            <a:prstGeom prst="ellipse">
              <a:avLst/>
            </a:prstGeom>
            <a:noFill/>
            <a:ln w="22225">
              <a:solidFill>
                <a:srgbClr val="000000"/>
              </a:solidFill>
              <a:round/>
              <a:headEnd/>
              <a:tailEnd/>
            </a:ln>
          </p:spPr>
          <p:txBody>
            <a:bodyPr/>
            <a:lstStyle/>
            <a:p>
              <a:endParaRPr lang="zh-CN" altLang="en-US"/>
            </a:p>
          </p:txBody>
        </p:sp>
        <p:sp>
          <p:nvSpPr>
            <p:cNvPr id="36938" name="Oval 74"/>
            <p:cNvSpPr>
              <a:spLocks noChangeAspect="1" noChangeArrowheads="1"/>
            </p:cNvSpPr>
            <p:nvPr/>
          </p:nvSpPr>
          <p:spPr bwMode="auto">
            <a:xfrm rot="-17993">
              <a:off x="3721" y="631"/>
              <a:ext cx="99" cy="97"/>
            </a:xfrm>
            <a:prstGeom prst="ellipse">
              <a:avLst/>
            </a:prstGeom>
            <a:noFill/>
            <a:ln w="22225">
              <a:solidFill>
                <a:srgbClr val="000000"/>
              </a:solidFill>
              <a:round/>
              <a:headEnd/>
              <a:tailEnd/>
            </a:ln>
          </p:spPr>
          <p:txBody>
            <a:bodyPr/>
            <a:lstStyle/>
            <a:p>
              <a:endParaRPr lang="zh-CN" altLang="en-US"/>
            </a:p>
          </p:txBody>
        </p:sp>
        <p:sp>
          <p:nvSpPr>
            <p:cNvPr id="36939" name="Oval 75"/>
            <p:cNvSpPr>
              <a:spLocks noChangeAspect="1" noChangeArrowheads="1"/>
            </p:cNvSpPr>
            <p:nvPr/>
          </p:nvSpPr>
          <p:spPr bwMode="auto">
            <a:xfrm rot="-17993">
              <a:off x="3407" y="903"/>
              <a:ext cx="99" cy="97"/>
            </a:xfrm>
            <a:prstGeom prst="ellipse">
              <a:avLst/>
            </a:prstGeom>
            <a:noFill/>
            <a:ln w="22225">
              <a:solidFill>
                <a:srgbClr val="000000"/>
              </a:solidFill>
              <a:round/>
              <a:headEnd/>
              <a:tailEnd/>
            </a:ln>
          </p:spPr>
          <p:txBody>
            <a:bodyPr/>
            <a:lstStyle/>
            <a:p>
              <a:endParaRPr lang="zh-CN" altLang="en-US"/>
            </a:p>
          </p:txBody>
        </p:sp>
        <p:sp>
          <p:nvSpPr>
            <p:cNvPr id="36940" name="Oval 76"/>
            <p:cNvSpPr>
              <a:spLocks noChangeAspect="1" noChangeArrowheads="1"/>
            </p:cNvSpPr>
            <p:nvPr/>
          </p:nvSpPr>
          <p:spPr bwMode="auto">
            <a:xfrm rot="-17993">
              <a:off x="3302" y="993"/>
              <a:ext cx="99" cy="96"/>
            </a:xfrm>
            <a:prstGeom prst="ellipse">
              <a:avLst/>
            </a:prstGeom>
            <a:noFill/>
            <a:ln w="22225">
              <a:solidFill>
                <a:srgbClr val="000000"/>
              </a:solidFill>
              <a:round/>
              <a:headEnd/>
              <a:tailEnd/>
            </a:ln>
          </p:spPr>
          <p:txBody>
            <a:bodyPr/>
            <a:lstStyle/>
            <a:p>
              <a:endParaRPr lang="zh-CN" altLang="en-US"/>
            </a:p>
          </p:txBody>
        </p:sp>
        <p:sp>
          <p:nvSpPr>
            <p:cNvPr id="36941" name="Oval 77"/>
            <p:cNvSpPr>
              <a:spLocks noChangeAspect="1" noChangeArrowheads="1"/>
            </p:cNvSpPr>
            <p:nvPr/>
          </p:nvSpPr>
          <p:spPr bwMode="auto">
            <a:xfrm rot="-17993">
              <a:off x="3304" y="814"/>
              <a:ext cx="98" cy="97"/>
            </a:xfrm>
            <a:prstGeom prst="ellipse">
              <a:avLst/>
            </a:prstGeom>
            <a:noFill/>
            <a:ln w="22225">
              <a:solidFill>
                <a:srgbClr val="000000"/>
              </a:solidFill>
              <a:round/>
              <a:headEnd/>
              <a:tailEnd/>
            </a:ln>
          </p:spPr>
          <p:txBody>
            <a:bodyPr/>
            <a:lstStyle/>
            <a:p>
              <a:endParaRPr lang="zh-CN" altLang="en-US"/>
            </a:p>
          </p:txBody>
        </p:sp>
        <p:sp>
          <p:nvSpPr>
            <p:cNvPr id="36942" name="Oval 78"/>
            <p:cNvSpPr>
              <a:spLocks noChangeAspect="1" noChangeArrowheads="1"/>
            </p:cNvSpPr>
            <p:nvPr/>
          </p:nvSpPr>
          <p:spPr bwMode="auto">
            <a:xfrm rot="-17993">
              <a:off x="4137" y="539"/>
              <a:ext cx="99" cy="95"/>
            </a:xfrm>
            <a:prstGeom prst="ellipse">
              <a:avLst/>
            </a:prstGeom>
            <a:noFill/>
            <a:ln w="22225">
              <a:solidFill>
                <a:srgbClr val="000000"/>
              </a:solidFill>
              <a:round/>
              <a:headEnd/>
              <a:tailEnd/>
            </a:ln>
          </p:spPr>
          <p:txBody>
            <a:bodyPr/>
            <a:lstStyle/>
            <a:p>
              <a:endParaRPr lang="zh-CN" altLang="en-US"/>
            </a:p>
          </p:txBody>
        </p:sp>
        <p:sp>
          <p:nvSpPr>
            <p:cNvPr id="36943" name="Oval 79"/>
            <p:cNvSpPr>
              <a:spLocks noChangeAspect="1" noChangeArrowheads="1"/>
            </p:cNvSpPr>
            <p:nvPr/>
          </p:nvSpPr>
          <p:spPr bwMode="auto">
            <a:xfrm rot="-17993">
              <a:off x="3929" y="452"/>
              <a:ext cx="98" cy="97"/>
            </a:xfrm>
            <a:prstGeom prst="ellipse">
              <a:avLst/>
            </a:prstGeom>
            <a:noFill/>
            <a:ln w="22225">
              <a:solidFill>
                <a:srgbClr val="000000"/>
              </a:solidFill>
              <a:round/>
              <a:headEnd/>
              <a:tailEnd/>
            </a:ln>
          </p:spPr>
          <p:txBody>
            <a:bodyPr/>
            <a:lstStyle/>
            <a:p>
              <a:endParaRPr lang="zh-CN" altLang="en-US"/>
            </a:p>
          </p:txBody>
        </p:sp>
        <p:sp>
          <p:nvSpPr>
            <p:cNvPr id="36944" name="Oval 80"/>
            <p:cNvSpPr>
              <a:spLocks noChangeAspect="1" noChangeArrowheads="1"/>
            </p:cNvSpPr>
            <p:nvPr/>
          </p:nvSpPr>
          <p:spPr bwMode="auto">
            <a:xfrm rot="-17993">
              <a:off x="3512" y="724"/>
              <a:ext cx="98" cy="96"/>
            </a:xfrm>
            <a:prstGeom prst="ellipse">
              <a:avLst/>
            </a:prstGeom>
            <a:noFill/>
            <a:ln w="22225">
              <a:solidFill>
                <a:srgbClr val="000000"/>
              </a:solidFill>
              <a:round/>
              <a:headEnd/>
              <a:tailEnd/>
            </a:ln>
          </p:spPr>
          <p:txBody>
            <a:bodyPr/>
            <a:lstStyle/>
            <a:p>
              <a:endParaRPr lang="zh-CN" altLang="en-US"/>
            </a:p>
          </p:txBody>
        </p:sp>
        <p:grpSp>
          <p:nvGrpSpPr>
            <p:cNvPr id="3" name="Group 81"/>
            <p:cNvGrpSpPr>
              <a:grpSpLocks noChangeAspect="1"/>
            </p:cNvGrpSpPr>
            <p:nvPr/>
          </p:nvGrpSpPr>
          <p:grpSpPr bwMode="auto">
            <a:xfrm rot="-17993">
              <a:off x="1623" y="1453"/>
              <a:ext cx="863" cy="483"/>
              <a:chOff x="3240" y="5028"/>
              <a:chExt cx="1487" cy="851"/>
            </a:xfrm>
          </p:grpSpPr>
          <p:grpSp>
            <p:nvGrpSpPr>
              <p:cNvPr id="4" name="Group 82"/>
              <p:cNvGrpSpPr>
                <a:grpSpLocks noChangeAspect="1"/>
              </p:cNvGrpSpPr>
              <p:nvPr/>
            </p:nvGrpSpPr>
            <p:grpSpPr bwMode="auto">
              <a:xfrm>
                <a:off x="3960" y="5340"/>
                <a:ext cx="227" cy="227"/>
                <a:chOff x="5220" y="6004"/>
                <a:chExt cx="227" cy="227"/>
              </a:xfrm>
            </p:grpSpPr>
            <p:sp>
              <p:nvSpPr>
                <p:cNvPr id="36947" name="Line 8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48" name="Line 8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5" name="Group 85"/>
              <p:cNvGrpSpPr>
                <a:grpSpLocks noChangeAspect="1"/>
              </p:cNvGrpSpPr>
              <p:nvPr/>
            </p:nvGrpSpPr>
            <p:grpSpPr bwMode="auto">
              <a:xfrm>
                <a:off x="3600" y="5496"/>
                <a:ext cx="227" cy="227"/>
                <a:chOff x="5220" y="6004"/>
                <a:chExt cx="227" cy="227"/>
              </a:xfrm>
            </p:grpSpPr>
            <p:sp>
              <p:nvSpPr>
                <p:cNvPr id="36950" name="Line 8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51" name="Line 8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6" name="Group 88"/>
              <p:cNvGrpSpPr>
                <a:grpSpLocks noChangeAspect="1"/>
              </p:cNvGrpSpPr>
              <p:nvPr/>
            </p:nvGrpSpPr>
            <p:grpSpPr bwMode="auto">
              <a:xfrm>
                <a:off x="3240" y="5652"/>
                <a:ext cx="227" cy="227"/>
                <a:chOff x="5220" y="6004"/>
                <a:chExt cx="227" cy="227"/>
              </a:xfrm>
            </p:grpSpPr>
            <p:sp>
              <p:nvSpPr>
                <p:cNvPr id="36953" name="Line 8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54" name="Line 9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7" name="Group 91"/>
              <p:cNvGrpSpPr>
                <a:grpSpLocks noChangeAspect="1"/>
              </p:cNvGrpSpPr>
              <p:nvPr/>
            </p:nvGrpSpPr>
            <p:grpSpPr bwMode="auto">
              <a:xfrm>
                <a:off x="3960" y="5496"/>
                <a:ext cx="227" cy="227"/>
                <a:chOff x="5220" y="6004"/>
                <a:chExt cx="227" cy="227"/>
              </a:xfrm>
            </p:grpSpPr>
            <p:sp>
              <p:nvSpPr>
                <p:cNvPr id="36956" name="Line 9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57" name="Line 9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8" name="Group 94"/>
              <p:cNvGrpSpPr>
                <a:grpSpLocks noChangeAspect="1"/>
              </p:cNvGrpSpPr>
              <p:nvPr/>
            </p:nvGrpSpPr>
            <p:grpSpPr bwMode="auto">
              <a:xfrm>
                <a:off x="4500" y="5184"/>
                <a:ext cx="227" cy="227"/>
                <a:chOff x="5220" y="6004"/>
                <a:chExt cx="227" cy="227"/>
              </a:xfrm>
            </p:grpSpPr>
            <p:sp>
              <p:nvSpPr>
                <p:cNvPr id="36959" name="Line 9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60" name="Line 9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9" name="Group 97"/>
              <p:cNvGrpSpPr>
                <a:grpSpLocks noChangeAspect="1"/>
              </p:cNvGrpSpPr>
              <p:nvPr/>
            </p:nvGrpSpPr>
            <p:grpSpPr bwMode="auto">
              <a:xfrm>
                <a:off x="4320" y="5496"/>
                <a:ext cx="227" cy="227"/>
                <a:chOff x="5220" y="6004"/>
                <a:chExt cx="227" cy="227"/>
              </a:xfrm>
            </p:grpSpPr>
            <p:sp>
              <p:nvSpPr>
                <p:cNvPr id="36962" name="Line 9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63" name="Line 9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0" name="Group 100"/>
              <p:cNvGrpSpPr>
                <a:grpSpLocks noChangeAspect="1"/>
              </p:cNvGrpSpPr>
              <p:nvPr/>
            </p:nvGrpSpPr>
            <p:grpSpPr bwMode="auto">
              <a:xfrm>
                <a:off x="4320" y="5028"/>
                <a:ext cx="227" cy="227"/>
                <a:chOff x="5220" y="6004"/>
                <a:chExt cx="227" cy="227"/>
              </a:xfrm>
            </p:grpSpPr>
            <p:sp>
              <p:nvSpPr>
                <p:cNvPr id="36965" name="Line 10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66" name="Line 10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11" name="Group 103"/>
            <p:cNvGrpSpPr>
              <a:grpSpLocks noChangeAspect="1"/>
            </p:cNvGrpSpPr>
            <p:nvPr/>
          </p:nvGrpSpPr>
          <p:grpSpPr bwMode="auto">
            <a:xfrm rot="-17993">
              <a:off x="1728" y="1364"/>
              <a:ext cx="862" cy="483"/>
              <a:chOff x="3240" y="5028"/>
              <a:chExt cx="1487" cy="851"/>
            </a:xfrm>
          </p:grpSpPr>
          <p:grpSp>
            <p:nvGrpSpPr>
              <p:cNvPr id="12" name="Group 104"/>
              <p:cNvGrpSpPr>
                <a:grpSpLocks noChangeAspect="1"/>
              </p:cNvGrpSpPr>
              <p:nvPr/>
            </p:nvGrpSpPr>
            <p:grpSpPr bwMode="auto">
              <a:xfrm>
                <a:off x="3960" y="5340"/>
                <a:ext cx="227" cy="227"/>
                <a:chOff x="5220" y="6004"/>
                <a:chExt cx="227" cy="227"/>
              </a:xfrm>
            </p:grpSpPr>
            <p:sp>
              <p:nvSpPr>
                <p:cNvPr id="36969" name="Line 10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70" name="Line 10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3" name="Group 107"/>
              <p:cNvGrpSpPr>
                <a:grpSpLocks noChangeAspect="1"/>
              </p:cNvGrpSpPr>
              <p:nvPr/>
            </p:nvGrpSpPr>
            <p:grpSpPr bwMode="auto">
              <a:xfrm>
                <a:off x="3600" y="5496"/>
                <a:ext cx="227" cy="227"/>
                <a:chOff x="5220" y="6004"/>
                <a:chExt cx="227" cy="227"/>
              </a:xfrm>
            </p:grpSpPr>
            <p:sp>
              <p:nvSpPr>
                <p:cNvPr id="36972" name="Line 10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73" name="Line 10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4" name="Group 110"/>
              <p:cNvGrpSpPr>
                <a:grpSpLocks noChangeAspect="1"/>
              </p:cNvGrpSpPr>
              <p:nvPr/>
            </p:nvGrpSpPr>
            <p:grpSpPr bwMode="auto">
              <a:xfrm>
                <a:off x="3240" y="5652"/>
                <a:ext cx="227" cy="227"/>
                <a:chOff x="5220" y="6004"/>
                <a:chExt cx="227" cy="227"/>
              </a:xfrm>
            </p:grpSpPr>
            <p:sp>
              <p:nvSpPr>
                <p:cNvPr id="36975" name="Line 11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76" name="Line 11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5" name="Group 113"/>
              <p:cNvGrpSpPr>
                <a:grpSpLocks noChangeAspect="1"/>
              </p:cNvGrpSpPr>
              <p:nvPr/>
            </p:nvGrpSpPr>
            <p:grpSpPr bwMode="auto">
              <a:xfrm>
                <a:off x="3960" y="5496"/>
                <a:ext cx="227" cy="227"/>
                <a:chOff x="5220" y="6004"/>
                <a:chExt cx="227" cy="227"/>
              </a:xfrm>
            </p:grpSpPr>
            <p:sp>
              <p:nvSpPr>
                <p:cNvPr id="36978" name="Line 11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79" name="Line 11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6" name="Group 116"/>
              <p:cNvGrpSpPr>
                <a:grpSpLocks noChangeAspect="1"/>
              </p:cNvGrpSpPr>
              <p:nvPr/>
            </p:nvGrpSpPr>
            <p:grpSpPr bwMode="auto">
              <a:xfrm>
                <a:off x="4500" y="5184"/>
                <a:ext cx="227" cy="227"/>
                <a:chOff x="5220" y="6004"/>
                <a:chExt cx="227" cy="227"/>
              </a:xfrm>
            </p:grpSpPr>
            <p:sp>
              <p:nvSpPr>
                <p:cNvPr id="36981" name="Line 11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82" name="Line 11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7" name="Group 119"/>
              <p:cNvGrpSpPr>
                <a:grpSpLocks noChangeAspect="1"/>
              </p:cNvGrpSpPr>
              <p:nvPr/>
            </p:nvGrpSpPr>
            <p:grpSpPr bwMode="auto">
              <a:xfrm>
                <a:off x="4320" y="5496"/>
                <a:ext cx="227" cy="227"/>
                <a:chOff x="5220" y="6004"/>
                <a:chExt cx="227" cy="227"/>
              </a:xfrm>
            </p:grpSpPr>
            <p:sp>
              <p:nvSpPr>
                <p:cNvPr id="36984" name="Line 12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85" name="Line 12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18" name="Group 122"/>
              <p:cNvGrpSpPr>
                <a:grpSpLocks noChangeAspect="1"/>
              </p:cNvGrpSpPr>
              <p:nvPr/>
            </p:nvGrpSpPr>
            <p:grpSpPr bwMode="auto">
              <a:xfrm>
                <a:off x="4320" y="5028"/>
                <a:ext cx="227" cy="227"/>
                <a:chOff x="5220" y="6004"/>
                <a:chExt cx="227" cy="227"/>
              </a:xfrm>
            </p:grpSpPr>
            <p:sp>
              <p:nvSpPr>
                <p:cNvPr id="36987" name="Line 12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88" name="Line 12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19" name="Group 125"/>
            <p:cNvGrpSpPr>
              <a:grpSpLocks noChangeAspect="1"/>
            </p:cNvGrpSpPr>
            <p:nvPr/>
          </p:nvGrpSpPr>
          <p:grpSpPr bwMode="auto">
            <a:xfrm rot="-17993">
              <a:off x="1415" y="1367"/>
              <a:ext cx="863" cy="483"/>
              <a:chOff x="3240" y="5028"/>
              <a:chExt cx="1487" cy="851"/>
            </a:xfrm>
          </p:grpSpPr>
          <p:grpSp>
            <p:nvGrpSpPr>
              <p:cNvPr id="20" name="Group 126"/>
              <p:cNvGrpSpPr>
                <a:grpSpLocks noChangeAspect="1"/>
              </p:cNvGrpSpPr>
              <p:nvPr/>
            </p:nvGrpSpPr>
            <p:grpSpPr bwMode="auto">
              <a:xfrm>
                <a:off x="3960" y="5340"/>
                <a:ext cx="227" cy="227"/>
                <a:chOff x="5220" y="6004"/>
                <a:chExt cx="227" cy="227"/>
              </a:xfrm>
            </p:grpSpPr>
            <p:sp>
              <p:nvSpPr>
                <p:cNvPr id="36991" name="Line 12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92" name="Line 12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1" name="Group 129"/>
              <p:cNvGrpSpPr>
                <a:grpSpLocks noChangeAspect="1"/>
              </p:cNvGrpSpPr>
              <p:nvPr/>
            </p:nvGrpSpPr>
            <p:grpSpPr bwMode="auto">
              <a:xfrm>
                <a:off x="3600" y="5496"/>
                <a:ext cx="227" cy="227"/>
                <a:chOff x="5220" y="6004"/>
                <a:chExt cx="227" cy="227"/>
              </a:xfrm>
            </p:grpSpPr>
            <p:sp>
              <p:nvSpPr>
                <p:cNvPr id="36994" name="Line 13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95" name="Line 13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2" name="Group 132"/>
              <p:cNvGrpSpPr>
                <a:grpSpLocks noChangeAspect="1"/>
              </p:cNvGrpSpPr>
              <p:nvPr/>
            </p:nvGrpSpPr>
            <p:grpSpPr bwMode="auto">
              <a:xfrm>
                <a:off x="3240" y="5652"/>
                <a:ext cx="227" cy="227"/>
                <a:chOff x="5220" y="6004"/>
                <a:chExt cx="227" cy="227"/>
              </a:xfrm>
            </p:grpSpPr>
            <p:sp>
              <p:nvSpPr>
                <p:cNvPr id="36997" name="Line 13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6998" name="Line 13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3" name="Group 135"/>
              <p:cNvGrpSpPr>
                <a:grpSpLocks noChangeAspect="1"/>
              </p:cNvGrpSpPr>
              <p:nvPr/>
            </p:nvGrpSpPr>
            <p:grpSpPr bwMode="auto">
              <a:xfrm>
                <a:off x="3960" y="5496"/>
                <a:ext cx="227" cy="227"/>
                <a:chOff x="5220" y="6004"/>
                <a:chExt cx="227" cy="227"/>
              </a:xfrm>
            </p:grpSpPr>
            <p:sp>
              <p:nvSpPr>
                <p:cNvPr id="37000" name="Line 13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01" name="Line 13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4" name="Group 138"/>
              <p:cNvGrpSpPr>
                <a:grpSpLocks noChangeAspect="1"/>
              </p:cNvGrpSpPr>
              <p:nvPr/>
            </p:nvGrpSpPr>
            <p:grpSpPr bwMode="auto">
              <a:xfrm>
                <a:off x="4500" y="5184"/>
                <a:ext cx="227" cy="227"/>
                <a:chOff x="5220" y="6004"/>
                <a:chExt cx="227" cy="227"/>
              </a:xfrm>
            </p:grpSpPr>
            <p:sp>
              <p:nvSpPr>
                <p:cNvPr id="37003" name="Line 13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04" name="Line 14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5" name="Group 141"/>
              <p:cNvGrpSpPr>
                <a:grpSpLocks noChangeAspect="1"/>
              </p:cNvGrpSpPr>
              <p:nvPr/>
            </p:nvGrpSpPr>
            <p:grpSpPr bwMode="auto">
              <a:xfrm>
                <a:off x="4320" y="5496"/>
                <a:ext cx="227" cy="227"/>
                <a:chOff x="5220" y="6004"/>
                <a:chExt cx="227" cy="227"/>
              </a:xfrm>
            </p:grpSpPr>
            <p:sp>
              <p:nvSpPr>
                <p:cNvPr id="37006" name="Line 14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07" name="Line 14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6" name="Group 144"/>
              <p:cNvGrpSpPr>
                <a:grpSpLocks noChangeAspect="1"/>
              </p:cNvGrpSpPr>
              <p:nvPr/>
            </p:nvGrpSpPr>
            <p:grpSpPr bwMode="auto">
              <a:xfrm>
                <a:off x="4320" y="5028"/>
                <a:ext cx="227" cy="227"/>
                <a:chOff x="5220" y="6004"/>
                <a:chExt cx="227" cy="227"/>
              </a:xfrm>
            </p:grpSpPr>
            <p:sp>
              <p:nvSpPr>
                <p:cNvPr id="37009" name="Line 14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10" name="Line 14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27" name="Group 147"/>
            <p:cNvGrpSpPr>
              <a:grpSpLocks noChangeAspect="1"/>
            </p:cNvGrpSpPr>
            <p:nvPr/>
          </p:nvGrpSpPr>
          <p:grpSpPr bwMode="auto">
            <a:xfrm rot="-17993">
              <a:off x="1207" y="1370"/>
              <a:ext cx="862" cy="483"/>
              <a:chOff x="3240" y="5028"/>
              <a:chExt cx="1487" cy="851"/>
            </a:xfrm>
          </p:grpSpPr>
          <p:grpSp>
            <p:nvGrpSpPr>
              <p:cNvPr id="28" name="Group 148"/>
              <p:cNvGrpSpPr>
                <a:grpSpLocks noChangeAspect="1"/>
              </p:cNvGrpSpPr>
              <p:nvPr/>
            </p:nvGrpSpPr>
            <p:grpSpPr bwMode="auto">
              <a:xfrm>
                <a:off x="3960" y="5340"/>
                <a:ext cx="227" cy="227"/>
                <a:chOff x="5220" y="6004"/>
                <a:chExt cx="227" cy="227"/>
              </a:xfrm>
            </p:grpSpPr>
            <p:sp>
              <p:nvSpPr>
                <p:cNvPr id="37013" name="Line 14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14" name="Line 15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29" name="Group 151"/>
              <p:cNvGrpSpPr>
                <a:grpSpLocks noChangeAspect="1"/>
              </p:cNvGrpSpPr>
              <p:nvPr/>
            </p:nvGrpSpPr>
            <p:grpSpPr bwMode="auto">
              <a:xfrm>
                <a:off x="3600" y="5496"/>
                <a:ext cx="227" cy="227"/>
                <a:chOff x="5220" y="6004"/>
                <a:chExt cx="227" cy="227"/>
              </a:xfrm>
            </p:grpSpPr>
            <p:sp>
              <p:nvSpPr>
                <p:cNvPr id="37016" name="Line 15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17" name="Line 15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0" name="Group 154"/>
              <p:cNvGrpSpPr>
                <a:grpSpLocks noChangeAspect="1"/>
              </p:cNvGrpSpPr>
              <p:nvPr/>
            </p:nvGrpSpPr>
            <p:grpSpPr bwMode="auto">
              <a:xfrm>
                <a:off x="3240" y="5652"/>
                <a:ext cx="227" cy="227"/>
                <a:chOff x="5220" y="6004"/>
                <a:chExt cx="227" cy="227"/>
              </a:xfrm>
            </p:grpSpPr>
            <p:sp>
              <p:nvSpPr>
                <p:cNvPr id="37019" name="Line 15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20" name="Line 15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1" name="Group 157"/>
              <p:cNvGrpSpPr>
                <a:grpSpLocks noChangeAspect="1"/>
              </p:cNvGrpSpPr>
              <p:nvPr/>
            </p:nvGrpSpPr>
            <p:grpSpPr bwMode="auto">
              <a:xfrm>
                <a:off x="3960" y="5496"/>
                <a:ext cx="227" cy="227"/>
                <a:chOff x="5220" y="6004"/>
                <a:chExt cx="227" cy="227"/>
              </a:xfrm>
            </p:grpSpPr>
            <p:sp>
              <p:nvSpPr>
                <p:cNvPr id="37022" name="Line 15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23" name="Line 15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864" name="Group 160"/>
              <p:cNvGrpSpPr>
                <a:grpSpLocks noChangeAspect="1"/>
              </p:cNvGrpSpPr>
              <p:nvPr/>
            </p:nvGrpSpPr>
            <p:grpSpPr bwMode="auto">
              <a:xfrm>
                <a:off x="4500" y="5184"/>
                <a:ext cx="227" cy="227"/>
                <a:chOff x="5220" y="6004"/>
                <a:chExt cx="227" cy="227"/>
              </a:xfrm>
            </p:grpSpPr>
            <p:sp>
              <p:nvSpPr>
                <p:cNvPr id="37025" name="Line 16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26" name="Line 16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865" name="Group 163"/>
              <p:cNvGrpSpPr>
                <a:grpSpLocks noChangeAspect="1"/>
              </p:cNvGrpSpPr>
              <p:nvPr/>
            </p:nvGrpSpPr>
            <p:grpSpPr bwMode="auto">
              <a:xfrm>
                <a:off x="4320" y="5496"/>
                <a:ext cx="227" cy="227"/>
                <a:chOff x="5220" y="6004"/>
                <a:chExt cx="227" cy="227"/>
              </a:xfrm>
            </p:grpSpPr>
            <p:sp>
              <p:nvSpPr>
                <p:cNvPr id="37028" name="Line 16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29" name="Line 16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866" name="Group 166"/>
              <p:cNvGrpSpPr>
                <a:grpSpLocks noChangeAspect="1"/>
              </p:cNvGrpSpPr>
              <p:nvPr/>
            </p:nvGrpSpPr>
            <p:grpSpPr bwMode="auto">
              <a:xfrm>
                <a:off x="4320" y="5028"/>
                <a:ext cx="227" cy="227"/>
                <a:chOff x="5220" y="6004"/>
                <a:chExt cx="227" cy="227"/>
              </a:xfrm>
            </p:grpSpPr>
            <p:sp>
              <p:nvSpPr>
                <p:cNvPr id="37031" name="Line 16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32" name="Line 16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6874" name="Group 169"/>
            <p:cNvGrpSpPr>
              <a:grpSpLocks noChangeAspect="1"/>
            </p:cNvGrpSpPr>
            <p:nvPr/>
          </p:nvGrpSpPr>
          <p:grpSpPr bwMode="auto">
            <a:xfrm rot="-17993">
              <a:off x="999" y="1550"/>
              <a:ext cx="862" cy="483"/>
              <a:chOff x="3240" y="5028"/>
              <a:chExt cx="1487" cy="851"/>
            </a:xfrm>
          </p:grpSpPr>
          <p:grpSp>
            <p:nvGrpSpPr>
              <p:cNvPr id="36945" name="Group 170"/>
              <p:cNvGrpSpPr>
                <a:grpSpLocks noChangeAspect="1"/>
              </p:cNvGrpSpPr>
              <p:nvPr/>
            </p:nvGrpSpPr>
            <p:grpSpPr bwMode="auto">
              <a:xfrm>
                <a:off x="3960" y="5340"/>
                <a:ext cx="227" cy="227"/>
                <a:chOff x="5220" y="6004"/>
                <a:chExt cx="227" cy="227"/>
              </a:xfrm>
            </p:grpSpPr>
            <p:sp>
              <p:nvSpPr>
                <p:cNvPr id="37035" name="Line 17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36" name="Line 17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46" name="Group 173"/>
              <p:cNvGrpSpPr>
                <a:grpSpLocks noChangeAspect="1"/>
              </p:cNvGrpSpPr>
              <p:nvPr/>
            </p:nvGrpSpPr>
            <p:grpSpPr bwMode="auto">
              <a:xfrm>
                <a:off x="3600" y="5496"/>
                <a:ext cx="227" cy="227"/>
                <a:chOff x="5220" y="6004"/>
                <a:chExt cx="227" cy="227"/>
              </a:xfrm>
            </p:grpSpPr>
            <p:sp>
              <p:nvSpPr>
                <p:cNvPr id="37038" name="Line 17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39" name="Line 17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49" name="Group 176"/>
              <p:cNvGrpSpPr>
                <a:grpSpLocks noChangeAspect="1"/>
              </p:cNvGrpSpPr>
              <p:nvPr/>
            </p:nvGrpSpPr>
            <p:grpSpPr bwMode="auto">
              <a:xfrm>
                <a:off x="3240" y="5652"/>
                <a:ext cx="227" cy="227"/>
                <a:chOff x="5220" y="6004"/>
                <a:chExt cx="227" cy="227"/>
              </a:xfrm>
            </p:grpSpPr>
            <p:sp>
              <p:nvSpPr>
                <p:cNvPr id="37041" name="Line 17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42" name="Line 17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52" name="Group 179"/>
              <p:cNvGrpSpPr>
                <a:grpSpLocks noChangeAspect="1"/>
              </p:cNvGrpSpPr>
              <p:nvPr/>
            </p:nvGrpSpPr>
            <p:grpSpPr bwMode="auto">
              <a:xfrm>
                <a:off x="3960" y="5496"/>
                <a:ext cx="227" cy="227"/>
                <a:chOff x="5220" y="6004"/>
                <a:chExt cx="227" cy="227"/>
              </a:xfrm>
            </p:grpSpPr>
            <p:sp>
              <p:nvSpPr>
                <p:cNvPr id="37044" name="Line 18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45" name="Line 18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55" name="Group 182"/>
              <p:cNvGrpSpPr>
                <a:grpSpLocks noChangeAspect="1"/>
              </p:cNvGrpSpPr>
              <p:nvPr/>
            </p:nvGrpSpPr>
            <p:grpSpPr bwMode="auto">
              <a:xfrm>
                <a:off x="4500" y="5184"/>
                <a:ext cx="227" cy="227"/>
                <a:chOff x="5220" y="6004"/>
                <a:chExt cx="227" cy="227"/>
              </a:xfrm>
            </p:grpSpPr>
            <p:sp>
              <p:nvSpPr>
                <p:cNvPr id="37047" name="Line 18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48" name="Line 18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58" name="Group 185"/>
              <p:cNvGrpSpPr>
                <a:grpSpLocks noChangeAspect="1"/>
              </p:cNvGrpSpPr>
              <p:nvPr/>
            </p:nvGrpSpPr>
            <p:grpSpPr bwMode="auto">
              <a:xfrm>
                <a:off x="4320" y="5496"/>
                <a:ext cx="227" cy="227"/>
                <a:chOff x="5220" y="6004"/>
                <a:chExt cx="227" cy="227"/>
              </a:xfrm>
            </p:grpSpPr>
            <p:sp>
              <p:nvSpPr>
                <p:cNvPr id="37050" name="Line 18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51" name="Line 18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61" name="Group 188"/>
              <p:cNvGrpSpPr>
                <a:grpSpLocks noChangeAspect="1"/>
              </p:cNvGrpSpPr>
              <p:nvPr/>
            </p:nvGrpSpPr>
            <p:grpSpPr bwMode="auto">
              <a:xfrm>
                <a:off x="4320" y="5028"/>
                <a:ext cx="227" cy="227"/>
                <a:chOff x="5220" y="6004"/>
                <a:chExt cx="227" cy="227"/>
              </a:xfrm>
            </p:grpSpPr>
            <p:sp>
              <p:nvSpPr>
                <p:cNvPr id="37053" name="Line 18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54" name="Line 19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6964" name="Group 191"/>
            <p:cNvGrpSpPr>
              <a:grpSpLocks noChangeAspect="1"/>
            </p:cNvGrpSpPr>
            <p:nvPr/>
          </p:nvGrpSpPr>
          <p:grpSpPr bwMode="auto">
            <a:xfrm rot="-17993">
              <a:off x="998" y="1816"/>
              <a:ext cx="862" cy="483"/>
              <a:chOff x="3240" y="5028"/>
              <a:chExt cx="1487" cy="851"/>
            </a:xfrm>
          </p:grpSpPr>
          <p:grpSp>
            <p:nvGrpSpPr>
              <p:cNvPr id="36967" name="Group 192"/>
              <p:cNvGrpSpPr>
                <a:grpSpLocks noChangeAspect="1"/>
              </p:cNvGrpSpPr>
              <p:nvPr/>
            </p:nvGrpSpPr>
            <p:grpSpPr bwMode="auto">
              <a:xfrm>
                <a:off x="3960" y="5340"/>
                <a:ext cx="227" cy="227"/>
                <a:chOff x="5220" y="6004"/>
                <a:chExt cx="227" cy="227"/>
              </a:xfrm>
            </p:grpSpPr>
            <p:sp>
              <p:nvSpPr>
                <p:cNvPr id="37057" name="Line 19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58" name="Line 19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68" name="Group 195"/>
              <p:cNvGrpSpPr>
                <a:grpSpLocks noChangeAspect="1"/>
              </p:cNvGrpSpPr>
              <p:nvPr/>
            </p:nvGrpSpPr>
            <p:grpSpPr bwMode="auto">
              <a:xfrm>
                <a:off x="3600" y="5496"/>
                <a:ext cx="227" cy="227"/>
                <a:chOff x="5220" y="6004"/>
                <a:chExt cx="227" cy="227"/>
              </a:xfrm>
            </p:grpSpPr>
            <p:sp>
              <p:nvSpPr>
                <p:cNvPr id="37060" name="Line 19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61" name="Line 19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71" name="Group 198"/>
              <p:cNvGrpSpPr>
                <a:grpSpLocks noChangeAspect="1"/>
              </p:cNvGrpSpPr>
              <p:nvPr/>
            </p:nvGrpSpPr>
            <p:grpSpPr bwMode="auto">
              <a:xfrm>
                <a:off x="3240" y="5652"/>
                <a:ext cx="227" cy="227"/>
                <a:chOff x="5220" y="6004"/>
                <a:chExt cx="227" cy="227"/>
              </a:xfrm>
            </p:grpSpPr>
            <p:sp>
              <p:nvSpPr>
                <p:cNvPr id="37063" name="Line 19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64" name="Line 20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74" name="Group 201"/>
              <p:cNvGrpSpPr>
                <a:grpSpLocks noChangeAspect="1"/>
              </p:cNvGrpSpPr>
              <p:nvPr/>
            </p:nvGrpSpPr>
            <p:grpSpPr bwMode="auto">
              <a:xfrm>
                <a:off x="3960" y="5496"/>
                <a:ext cx="227" cy="227"/>
                <a:chOff x="5220" y="6004"/>
                <a:chExt cx="227" cy="227"/>
              </a:xfrm>
            </p:grpSpPr>
            <p:sp>
              <p:nvSpPr>
                <p:cNvPr id="37066" name="Line 20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67" name="Line 20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77" name="Group 204"/>
              <p:cNvGrpSpPr>
                <a:grpSpLocks noChangeAspect="1"/>
              </p:cNvGrpSpPr>
              <p:nvPr/>
            </p:nvGrpSpPr>
            <p:grpSpPr bwMode="auto">
              <a:xfrm>
                <a:off x="4500" y="5184"/>
                <a:ext cx="227" cy="227"/>
                <a:chOff x="5220" y="6004"/>
                <a:chExt cx="227" cy="227"/>
              </a:xfrm>
            </p:grpSpPr>
            <p:sp>
              <p:nvSpPr>
                <p:cNvPr id="37069" name="Line 20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70" name="Line 20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80" name="Group 207"/>
              <p:cNvGrpSpPr>
                <a:grpSpLocks noChangeAspect="1"/>
              </p:cNvGrpSpPr>
              <p:nvPr/>
            </p:nvGrpSpPr>
            <p:grpSpPr bwMode="auto">
              <a:xfrm>
                <a:off x="4320" y="5496"/>
                <a:ext cx="227" cy="227"/>
                <a:chOff x="5220" y="6004"/>
                <a:chExt cx="227" cy="227"/>
              </a:xfrm>
            </p:grpSpPr>
            <p:sp>
              <p:nvSpPr>
                <p:cNvPr id="37072" name="Line 20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73" name="Line 20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83" name="Group 210"/>
              <p:cNvGrpSpPr>
                <a:grpSpLocks noChangeAspect="1"/>
              </p:cNvGrpSpPr>
              <p:nvPr/>
            </p:nvGrpSpPr>
            <p:grpSpPr bwMode="auto">
              <a:xfrm>
                <a:off x="4320" y="5028"/>
                <a:ext cx="227" cy="227"/>
                <a:chOff x="5220" y="6004"/>
                <a:chExt cx="227" cy="227"/>
              </a:xfrm>
            </p:grpSpPr>
            <p:sp>
              <p:nvSpPr>
                <p:cNvPr id="37075" name="Line 21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76" name="Line 21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6986" name="Group 213"/>
            <p:cNvGrpSpPr>
              <a:grpSpLocks noChangeAspect="1"/>
            </p:cNvGrpSpPr>
            <p:nvPr/>
          </p:nvGrpSpPr>
          <p:grpSpPr bwMode="auto">
            <a:xfrm rot="-17993">
              <a:off x="1102" y="1726"/>
              <a:ext cx="863" cy="484"/>
              <a:chOff x="3240" y="5028"/>
              <a:chExt cx="1487" cy="851"/>
            </a:xfrm>
          </p:grpSpPr>
          <p:grpSp>
            <p:nvGrpSpPr>
              <p:cNvPr id="36989" name="Group 214"/>
              <p:cNvGrpSpPr>
                <a:grpSpLocks noChangeAspect="1"/>
              </p:cNvGrpSpPr>
              <p:nvPr/>
            </p:nvGrpSpPr>
            <p:grpSpPr bwMode="auto">
              <a:xfrm>
                <a:off x="3960" y="5340"/>
                <a:ext cx="227" cy="227"/>
                <a:chOff x="5220" y="6004"/>
                <a:chExt cx="227" cy="227"/>
              </a:xfrm>
            </p:grpSpPr>
            <p:sp>
              <p:nvSpPr>
                <p:cNvPr id="37079" name="Line 21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80" name="Line 21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90" name="Group 217"/>
              <p:cNvGrpSpPr>
                <a:grpSpLocks noChangeAspect="1"/>
              </p:cNvGrpSpPr>
              <p:nvPr/>
            </p:nvGrpSpPr>
            <p:grpSpPr bwMode="auto">
              <a:xfrm>
                <a:off x="3600" y="5496"/>
                <a:ext cx="227" cy="227"/>
                <a:chOff x="5220" y="6004"/>
                <a:chExt cx="227" cy="227"/>
              </a:xfrm>
            </p:grpSpPr>
            <p:sp>
              <p:nvSpPr>
                <p:cNvPr id="37082" name="Line 21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83" name="Line 21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28" name="Group 220"/>
              <p:cNvGrpSpPr>
                <a:grpSpLocks noChangeAspect="1"/>
              </p:cNvGrpSpPr>
              <p:nvPr/>
            </p:nvGrpSpPr>
            <p:grpSpPr bwMode="auto">
              <a:xfrm>
                <a:off x="3240" y="5652"/>
                <a:ext cx="227" cy="227"/>
                <a:chOff x="5220" y="6004"/>
                <a:chExt cx="227" cy="227"/>
              </a:xfrm>
            </p:grpSpPr>
            <p:sp>
              <p:nvSpPr>
                <p:cNvPr id="37085" name="Line 22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86" name="Line 22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29" name="Group 223"/>
              <p:cNvGrpSpPr>
                <a:grpSpLocks noChangeAspect="1"/>
              </p:cNvGrpSpPr>
              <p:nvPr/>
            </p:nvGrpSpPr>
            <p:grpSpPr bwMode="auto">
              <a:xfrm>
                <a:off x="3960" y="5496"/>
                <a:ext cx="227" cy="227"/>
                <a:chOff x="5220" y="6004"/>
                <a:chExt cx="227" cy="227"/>
              </a:xfrm>
            </p:grpSpPr>
            <p:sp>
              <p:nvSpPr>
                <p:cNvPr id="37088" name="Line 22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89" name="Line 22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30" name="Group 226"/>
              <p:cNvGrpSpPr>
                <a:grpSpLocks noChangeAspect="1"/>
              </p:cNvGrpSpPr>
              <p:nvPr/>
            </p:nvGrpSpPr>
            <p:grpSpPr bwMode="auto">
              <a:xfrm>
                <a:off x="4500" y="5184"/>
                <a:ext cx="227" cy="227"/>
                <a:chOff x="5220" y="6004"/>
                <a:chExt cx="227" cy="227"/>
              </a:xfrm>
            </p:grpSpPr>
            <p:sp>
              <p:nvSpPr>
                <p:cNvPr id="37091" name="Line 22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92" name="Line 22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31" name="Group 229"/>
              <p:cNvGrpSpPr>
                <a:grpSpLocks noChangeAspect="1"/>
              </p:cNvGrpSpPr>
              <p:nvPr/>
            </p:nvGrpSpPr>
            <p:grpSpPr bwMode="auto">
              <a:xfrm>
                <a:off x="4320" y="5496"/>
                <a:ext cx="227" cy="227"/>
                <a:chOff x="5220" y="6004"/>
                <a:chExt cx="227" cy="227"/>
              </a:xfrm>
            </p:grpSpPr>
            <p:sp>
              <p:nvSpPr>
                <p:cNvPr id="37094" name="Line 23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95" name="Line 23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34" name="Group 232"/>
              <p:cNvGrpSpPr>
                <a:grpSpLocks noChangeAspect="1"/>
              </p:cNvGrpSpPr>
              <p:nvPr/>
            </p:nvGrpSpPr>
            <p:grpSpPr bwMode="auto">
              <a:xfrm>
                <a:off x="4320" y="5028"/>
                <a:ext cx="227" cy="227"/>
                <a:chOff x="5220" y="6004"/>
                <a:chExt cx="227" cy="227"/>
              </a:xfrm>
            </p:grpSpPr>
            <p:sp>
              <p:nvSpPr>
                <p:cNvPr id="37097" name="Line 23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098" name="Line 23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7735" name="Group 235"/>
            <p:cNvGrpSpPr>
              <a:grpSpLocks noChangeAspect="1"/>
            </p:cNvGrpSpPr>
            <p:nvPr/>
          </p:nvGrpSpPr>
          <p:grpSpPr bwMode="auto">
            <a:xfrm rot="-17993">
              <a:off x="2145" y="1451"/>
              <a:ext cx="132" cy="129"/>
              <a:chOff x="5220" y="6004"/>
              <a:chExt cx="227" cy="227"/>
            </a:xfrm>
          </p:grpSpPr>
          <p:sp>
            <p:nvSpPr>
              <p:cNvPr id="37100" name="Line 23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01" name="Line 23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39" name="Group 238"/>
            <p:cNvGrpSpPr>
              <a:grpSpLocks noChangeAspect="1"/>
            </p:cNvGrpSpPr>
            <p:nvPr/>
          </p:nvGrpSpPr>
          <p:grpSpPr bwMode="auto">
            <a:xfrm rot="-17993">
              <a:off x="1937" y="1542"/>
              <a:ext cx="131" cy="129"/>
              <a:chOff x="5220" y="6004"/>
              <a:chExt cx="227" cy="227"/>
            </a:xfrm>
          </p:grpSpPr>
          <p:sp>
            <p:nvSpPr>
              <p:cNvPr id="37103" name="Line 23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04" name="Line 24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0" name="Group 241"/>
            <p:cNvGrpSpPr>
              <a:grpSpLocks noChangeAspect="1"/>
            </p:cNvGrpSpPr>
            <p:nvPr/>
          </p:nvGrpSpPr>
          <p:grpSpPr bwMode="auto">
            <a:xfrm rot="-17993">
              <a:off x="1728" y="1634"/>
              <a:ext cx="132" cy="129"/>
              <a:chOff x="5220" y="6004"/>
              <a:chExt cx="227" cy="227"/>
            </a:xfrm>
          </p:grpSpPr>
          <p:sp>
            <p:nvSpPr>
              <p:cNvPr id="37106" name="Line 24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07" name="Line 24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1" name="Group 244"/>
            <p:cNvGrpSpPr>
              <a:grpSpLocks noChangeAspect="1"/>
            </p:cNvGrpSpPr>
            <p:nvPr/>
          </p:nvGrpSpPr>
          <p:grpSpPr bwMode="auto">
            <a:xfrm rot="-17993">
              <a:off x="2145" y="1540"/>
              <a:ext cx="132" cy="129"/>
              <a:chOff x="5220" y="6004"/>
              <a:chExt cx="227" cy="227"/>
            </a:xfrm>
          </p:grpSpPr>
          <p:sp>
            <p:nvSpPr>
              <p:cNvPr id="37109" name="Line 24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10" name="Line 24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2" name="Group 247"/>
            <p:cNvGrpSpPr>
              <a:grpSpLocks noChangeAspect="1"/>
            </p:cNvGrpSpPr>
            <p:nvPr/>
          </p:nvGrpSpPr>
          <p:grpSpPr bwMode="auto">
            <a:xfrm rot="-17993">
              <a:off x="2457" y="1359"/>
              <a:ext cx="132" cy="129"/>
              <a:chOff x="5220" y="6004"/>
              <a:chExt cx="227" cy="227"/>
            </a:xfrm>
          </p:grpSpPr>
          <p:sp>
            <p:nvSpPr>
              <p:cNvPr id="37112" name="Line 24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13" name="Line 24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3" name="Group 250"/>
            <p:cNvGrpSpPr>
              <a:grpSpLocks noChangeAspect="1"/>
            </p:cNvGrpSpPr>
            <p:nvPr/>
          </p:nvGrpSpPr>
          <p:grpSpPr bwMode="auto">
            <a:xfrm rot="-17993">
              <a:off x="2353" y="1537"/>
              <a:ext cx="132" cy="129"/>
              <a:chOff x="5220" y="6004"/>
              <a:chExt cx="227" cy="227"/>
            </a:xfrm>
          </p:grpSpPr>
          <p:sp>
            <p:nvSpPr>
              <p:cNvPr id="37115" name="Line 25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16" name="Line 25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4" name="Group 253"/>
            <p:cNvGrpSpPr>
              <a:grpSpLocks noChangeAspect="1"/>
            </p:cNvGrpSpPr>
            <p:nvPr/>
          </p:nvGrpSpPr>
          <p:grpSpPr bwMode="auto">
            <a:xfrm rot="-17993">
              <a:off x="2353" y="1270"/>
              <a:ext cx="132" cy="129"/>
              <a:chOff x="5220" y="6004"/>
              <a:chExt cx="227" cy="227"/>
            </a:xfrm>
          </p:grpSpPr>
          <p:sp>
            <p:nvSpPr>
              <p:cNvPr id="37118" name="Line 25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19" name="Line 25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5" name="Group 256"/>
            <p:cNvGrpSpPr>
              <a:grpSpLocks noChangeAspect="1"/>
            </p:cNvGrpSpPr>
            <p:nvPr/>
          </p:nvGrpSpPr>
          <p:grpSpPr bwMode="auto">
            <a:xfrm rot="-17993">
              <a:off x="894" y="1730"/>
              <a:ext cx="862" cy="483"/>
              <a:chOff x="3240" y="5028"/>
              <a:chExt cx="1487" cy="851"/>
            </a:xfrm>
          </p:grpSpPr>
          <p:grpSp>
            <p:nvGrpSpPr>
              <p:cNvPr id="37746" name="Group 257"/>
              <p:cNvGrpSpPr>
                <a:grpSpLocks noChangeAspect="1"/>
              </p:cNvGrpSpPr>
              <p:nvPr/>
            </p:nvGrpSpPr>
            <p:grpSpPr bwMode="auto">
              <a:xfrm>
                <a:off x="3960" y="5340"/>
                <a:ext cx="227" cy="227"/>
                <a:chOff x="5220" y="6004"/>
                <a:chExt cx="227" cy="227"/>
              </a:xfrm>
            </p:grpSpPr>
            <p:sp>
              <p:nvSpPr>
                <p:cNvPr id="37122" name="Line 25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23" name="Line 25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7" name="Group 260"/>
              <p:cNvGrpSpPr>
                <a:grpSpLocks noChangeAspect="1"/>
              </p:cNvGrpSpPr>
              <p:nvPr/>
            </p:nvGrpSpPr>
            <p:grpSpPr bwMode="auto">
              <a:xfrm>
                <a:off x="3600" y="5496"/>
                <a:ext cx="227" cy="227"/>
                <a:chOff x="5220" y="6004"/>
                <a:chExt cx="227" cy="227"/>
              </a:xfrm>
            </p:grpSpPr>
            <p:sp>
              <p:nvSpPr>
                <p:cNvPr id="37125" name="Line 261"/>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26" name="Line 262"/>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8" name="Group 263"/>
              <p:cNvGrpSpPr>
                <a:grpSpLocks noChangeAspect="1"/>
              </p:cNvGrpSpPr>
              <p:nvPr/>
            </p:nvGrpSpPr>
            <p:grpSpPr bwMode="auto">
              <a:xfrm>
                <a:off x="3240" y="5652"/>
                <a:ext cx="227" cy="227"/>
                <a:chOff x="5220" y="6004"/>
                <a:chExt cx="227" cy="227"/>
              </a:xfrm>
            </p:grpSpPr>
            <p:sp>
              <p:nvSpPr>
                <p:cNvPr id="37128" name="Line 264"/>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29" name="Line 265"/>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49" name="Group 266"/>
              <p:cNvGrpSpPr>
                <a:grpSpLocks noChangeAspect="1"/>
              </p:cNvGrpSpPr>
              <p:nvPr/>
            </p:nvGrpSpPr>
            <p:grpSpPr bwMode="auto">
              <a:xfrm>
                <a:off x="3960" y="5496"/>
                <a:ext cx="227" cy="227"/>
                <a:chOff x="5220" y="6004"/>
                <a:chExt cx="227" cy="227"/>
              </a:xfrm>
            </p:grpSpPr>
            <p:sp>
              <p:nvSpPr>
                <p:cNvPr id="37131" name="Line 267"/>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32" name="Line 268"/>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0" name="Group 269"/>
              <p:cNvGrpSpPr>
                <a:grpSpLocks noChangeAspect="1"/>
              </p:cNvGrpSpPr>
              <p:nvPr/>
            </p:nvGrpSpPr>
            <p:grpSpPr bwMode="auto">
              <a:xfrm>
                <a:off x="4500" y="5184"/>
                <a:ext cx="227" cy="227"/>
                <a:chOff x="5220" y="6004"/>
                <a:chExt cx="227" cy="227"/>
              </a:xfrm>
            </p:grpSpPr>
            <p:sp>
              <p:nvSpPr>
                <p:cNvPr id="37134" name="Line 27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35" name="Line 27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1" name="Group 272"/>
              <p:cNvGrpSpPr>
                <a:grpSpLocks noChangeAspect="1"/>
              </p:cNvGrpSpPr>
              <p:nvPr/>
            </p:nvGrpSpPr>
            <p:grpSpPr bwMode="auto">
              <a:xfrm>
                <a:off x="4320" y="5496"/>
                <a:ext cx="227" cy="227"/>
                <a:chOff x="5220" y="6004"/>
                <a:chExt cx="227" cy="227"/>
              </a:xfrm>
            </p:grpSpPr>
            <p:sp>
              <p:nvSpPr>
                <p:cNvPr id="37137" name="Line 27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38" name="Line 27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2" name="Group 275"/>
              <p:cNvGrpSpPr>
                <a:grpSpLocks noChangeAspect="1"/>
              </p:cNvGrpSpPr>
              <p:nvPr/>
            </p:nvGrpSpPr>
            <p:grpSpPr bwMode="auto">
              <a:xfrm>
                <a:off x="4320" y="5028"/>
                <a:ext cx="227" cy="227"/>
                <a:chOff x="5220" y="6004"/>
                <a:chExt cx="227" cy="227"/>
              </a:xfrm>
            </p:grpSpPr>
            <p:sp>
              <p:nvSpPr>
                <p:cNvPr id="37140" name="Line 27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41" name="Line 27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7753" name="Group 278"/>
            <p:cNvGrpSpPr>
              <a:grpSpLocks noChangeAspect="1"/>
            </p:cNvGrpSpPr>
            <p:nvPr/>
          </p:nvGrpSpPr>
          <p:grpSpPr bwMode="auto">
            <a:xfrm rot="-17993">
              <a:off x="946" y="1310"/>
              <a:ext cx="862" cy="483"/>
              <a:chOff x="3240" y="5028"/>
              <a:chExt cx="1487" cy="851"/>
            </a:xfrm>
          </p:grpSpPr>
          <p:grpSp>
            <p:nvGrpSpPr>
              <p:cNvPr id="37754" name="Group 279"/>
              <p:cNvGrpSpPr>
                <a:grpSpLocks noChangeAspect="1"/>
              </p:cNvGrpSpPr>
              <p:nvPr/>
            </p:nvGrpSpPr>
            <p:grpSpPr bwMode="auto">
              <a:xfrm>
                <a:off x="3960" y="5340"/>
                <a:ext cx="227" cy="227"/>
                <a:chOff x="5220" y="6004"/>
                <a:chExt cx="227" cy="227"/>
              </a:xfrm>
            </p:grpSpPr>
            <p:sp>
              <p:nvSpPr>
                <p:cNvPr id="37144" name="Line 280"/>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45" name="Line 281"/>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5" name="Group 282"/>
              <p:cNvGrpSpPr>
                <a:grpSpLocks noChangeAspect="1"/>
              </p:cNvGrpSpPr>
              <p:nvPr/>
            </p:nvGrpSpPr>
            <p:grpSpPr bwMode="auto">
              <a:xfrm>
                <a:off x="3600" y="5496"/>
                <a:ext cx="227" cy="227"/>
                <a:chOff x="5220" y="6004"/>
                <a:chExt cx="227" cy="227"/>
              </a:xfrm>
            </p:grpSpPr>
            <p:sp>
              <p:nvSpPr>
                <p:cNvPr id="37147" name="Line 283"/>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48" name="Line 284"/>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6" name="Group 285"/>
              <p:cNvGrpSpPr>
                <a:grpSpLocks noChangeAspect="1"/>
              </p:cNvGrpSpPr>
              <p:nvPr/>
            </p:nvGrpSpPr>
            <p:grpSpPr bwMode="auto">
              <a:xfrm>
                <a:off x="3240" y="5652"/>
                <a:ext cx="227" cy="227"/>
                <a:chOff x="5220" y="6004"/>
                <a:chExt cx="227" cy="227"/>
              </a:xfrm>
            </p:grpSpPr>
            <p:sp>
              <p:nvSpPr>
                <p:cNvPr id="37150" name="Line 286"/>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51" name="Line 287"/>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7" name="Group 288"/>
              <p:cNvGrpSpPr>
                <a:grpSpLocks noChangeAspect="1"/>
              </p:cNvGrpSpPr>
              <p:nvPr/>
            </p:nvGrpSpPr>
            <p:grpSpPr bwMode="auto">
              <a:xfrm>
                <a:off x="3960" y="5496"/>
                <a:ext cx="227" cy="227"/>
                <a:chOff x="5220" y="6004"/>
                <a:chExt cx="227" cy="227"/>
              </a:xfrm>
            </p:grpSpPr>
            <p:sp>
              <p:nvSpPr>
                <p:cNvPr id="37153" name="Line 289"/>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54" name="Line 290"/>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8" name="Group 291"/>
              <p:cNvGrpSpPr>
                <a:grpSpLocks noChangeAspect="1"/>
              </p:cNvGrpSpPr>
              <p:nvPr/>
            </p:nvGrpSpPr>
            <p:grpSpPr bwMode="auto">
              <a:xfrm>
                <a:off x="4500" y="5184"/>
                <a:ext cx="227" cy="227"/>
                <a:chOff x="5220" y="6004"/>
                <a:chExt cx="227" cy="227"/>
              </a:xfrm>
            </p:grpSpPr>
            <p:sp>
              <p:nvSpPr>
                <p:cNvPr id="37156" name="Line 292"/>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57" name="Line 293"/>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7759" name="Group 294"/>
              <p:cNvGrpSpPr>
                <a:grpSpLocks noChangeAspect="1"/>
              </p:cNvGrpSpPr>
              <p:nvPr/>
            </p:nvGrpSpPr>
            <p:grpSpPr bwMode="auto">
              <a:xfrm>
                <a:off x="4320" y="5496"/>
                <a:ext cx="227" cy="227"/>
                <a:chOff x="5220" y="6004"/>
                <a:chExt cx="227" cy="227"/>
              </a:xfrm>
            </p:grpSpPr>
            <p:sp>
              <p:nvSpPr>
                <p:cNvPr id="37159" name="Line 295"/>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60" name="Line 296"/>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nvGrpSpPr>
              <p:cNvPr id="36993" name="Group 297"/>
              <p:cNvGrpSpPr>
                <a:grpSpLocks noChangeAspect="1"/>
              </p:cNvGrpSpPr>
              <p:nvPr/>
            </p:nvGrpSpPr>
            <p:grpSpPr bwMode="auto">
              <a:xfrm>
                <a:off x="4320" y="5028"/>
                <a:ext cx="227" cy="227"/>
                <a:chOff x="5220" y="6004"/>
                <a:chExt cx="227" cy="227"/>
              </a:xfrm>
            </p:grpSpPr>
            <p:sp>
              <p:nvSpPr>
                <p:cNvPr id="37162" name="Line 298"/>
                <p:cNvSpPr>
                  <a:spLocks noChangeAspect="1" noChangeShapeType="1"/>
                </p:cNvSpPr>
                <p:nvPr/>
              </p:nvSpPr>
              <p:spPr bwMode="auto">
                <a:xfrm>
                  <a:off x="5220" y="6120"/>
                  <a:ext cx="227" cy="0"/>
                </a:xfrm>
                <a:prstGeom prst="line">
                  <a:avLst/>
                </a:prstGeom>
                <a:noFill/>
                <a:ln w="22225">
                  <a:solidFill>
                    <a:srgbClr val="000000"/>
                  </a:solidFill>
                  <a:round/>
                  <a:headEnd/>
                  <a:tailEnd/>
                </a:ln>
              </p:spPr>
              <p:txBody>
                <a:bodyPr/>
                <a:lstStyle/>
                <a:p>
                  <a:endParaRPr lang="zh-CN" altLang="en-US"/>
                </a:p>
              </p:txBody>
            </p:sp>
            <p:sp>
              <p:nvSpPr>
                <p:cNvPr id="37163" name="Line 299"/>
                <p:cNvSpPr>
                  <a:spLocks noChangeAspect="1" noChangeShapeType="1"/>
                </p:cNvSpPr>
                <p:nvPr/>
              </p:nvSpPr>
              <p:spPr bwMode="auto">
                <a:xfrm rot="5400000">
                  <a:off x="5219" y="6118"/>
                  <a:ext cx="227" cy="0"/>
                </a:xfrm>
                <a:prstGeom prst="line">
                  <a:avLst/>
                </a:prstGeom>
                <a:noFill/>
                <a:ln w="22225">
                  <a:solidFill>
                    <a:srgbClr val="000000"/>
                  </a:solidFill>
                  <a:round/>
                  <a:headEnd/>
                  <a:tailEnd/>
                </a:ln>
              </p:spPr>
              <p:txBody>
                <a:bodyPr/>
                <a:lstStyle/>
                <a:p>
                  <a:endParaRPr lang="zh-CN" altLang="en-US"/>
                </a:p>
              </p:txBody>
            </p:sp>
          </p:grpSp>
        </p:grpSp>
        <p:grpSp>
          <p:nvGrpSpPr>
            <p:cNvPr id="36996" name="Group 300"/>
            <p:cNvGrpSpPr>
              <a:grpSpLocks noChangeAspect="1"/>
            </p:cNvGrpSpPr>
            <p:nvPr/>
          </p:nvGrpSpPr>
          <p:grpSpPr bwMode="auto">
            <a:xfrm rot="-17993">
              <a:off x="1672" y="1683"/>
              <a:ext cx="141" cy="137"/>
              <a:chOff x="4247" y="4590"/>
              <a:chExt cx="242" cy="242"/>
            </a:xfrm>
          </p:grpSpPr>
          <p:grpSp>
            <p:nvGrpSpPr>
              <p:cNvPr id="36999" name="Group 301"/>
              <p:cNvGrpSpPr>
                <a:grpSpLocks noChangeAspect="1"/>
              </p:cNvGrpSpPr>
              <p:nvPr/>
            </p:nvGrpSpPr>
            <p:grpSpPr bwMode="auto">
              <a:xfrm>
                <a:off x="4258" y="4597"/>
                <a:ext cx="227" cy="227"/>
                <a:chOff x="5220" y="6004"/>
                <a:chExt cx="227" cy="227"/>
              </a:xfrm>
            </p:grpSpPr>
            <p:sp>
              <p:nvSpPr>
                <p:cNvPr id="37166" name="Line 302"/>
                <p:cNvSpPr>
                  <a:spLocks noChangeAspect="1" noChangeShapeType="1"/>
                </p:cNvSpPr>
                <p:nvPr/>
              </p:nvSpPr>
              <p:spPr bwMode="auto">
                <a:xfrm>
                  <a:off x="5220" y="6120"/>
                  <a:ext cx="227" cy="0"/>
                </a:xfrm>
                <a:prstGeom prst="line">
                  <a:avLst/>
                </a:prstGeom>
                <a:noFill/>
                <a:ln w="22225">
                  <a:solidFill>
                    <a:srgbClr val="FF0000"/>
                  </a:solidFill>
                  <a:round/>
                  <a:headEnd/>
                  <a:tailEnd/>
                </a:ln>
              </p:spPr>
              <p:txBody>
                <a:bodyPr/>
                <a:lstStyle/>
                <a:p>
                  <a:endParaRPr lang="zh-CN" altLang="en-US"/>
                </a:p>
              </p:txBody>
            </p:sp>
            <p:sp>
              <p:nvSpPr>
                <p:cNvPr id="37167" name="Line 303"/>
                <p:cNvSpPr>
                  <a:spLocks noChangeAspect="1" noChangeShapeType="1"/>
                </p:cNvSpPr>
                <p:nvPr/>
              </p:nvSpPr>
              <p:spPr bwMode="auto">
                <a:xfrm rot="5400000">
                  <a:off x="5219" y="6118"/>
                  <a:ext cx="227" cy="0"/>
                </a:xfrm>
                <a:prstGeom prst="line">
                  <a:avLst/>
                </a:prstGeom>
                <a:noFill/>
                <a:ln w="22225">
                  <a:solidFill>
                    <a:srgbClr val="FF0000"/>
                  </a:solidFill>
                  <a:round/>
                  <a:headEnd/>
                  <a:tailEnd/>
                </a:ln>
              </p:spPr>
              <p:txBody>
                <a:bodyPr/>
                <a:lstStyle/>
                <a:p>
                  <a:endParaRPr lang="zh-CN" altLang="en-US"/>
                </a:p>
              </p:txBody>
            </p:sp>
          </p:grpSp>
          <p:sp>
            <p:nvSpPr>
              <p:cNvPr id="37168" name="AutoShape 304"/>
              <p:cNvSpPr>
                <a:spLocks noChangeAspect="1" noChangeArrowheads="1"/>
              </p:cNvSpPr>
              <p:nvPr/>
            </p:nvSpPr>
            <p:spPr bwMode="auto">
              <a:xfrm>
                <a:off x="4247" y="4590"/>
                <a:ext cx="242" cy="242"/>
              </a:xfrm>
              <a:prstGeom prst="diamond">
                <a:avLst/>
              </a:prstGeom>
              <a:noFill/>
              <a:ln w="22225">
                <a:solidFill>
                  <a:srgbClr val="FF0000"/>
                </a:solidFill>
                <a:miter lim="800000"/>
                <a:headEnd/>
                <a:tailEnd/>
              </a:ln>
            </p:spPr>
            <p:txBody>
              <a:bodyPr/>
              <a:lstStyle/>
              <a:p>
                <a:endParaRPr lang="zh-CN" altLang="en-US"/>
              </a:p>
            </p:txBody>
          </p:sp>
        </p:grpSp>
        <p:sp>
          <p:nvSpPr>
            <p:cNvPr id="37169" name="Oval 305"/>
            <p:cNvSpPr>
              <a:spLocks noChangeAspect="1" noChangeArrowheads="1"/>
            </p:cNvSpPr>
            <p:nvPr/>
          </p:nvSpPr>
          <p:spPr bwMode="auto">
            <a:xfrm rot="-17993">
              <a:off x="5125" y="950"/>
              <a:ext cx="99" cy="97"/>
            </a:xfrm>
            <a:prstGeom prst="ellipse">
              <a:avLst/>
            </a:prstGeom>
            <a:noFill/>
            <a:ln w="19050">
              <a:solidFill>
                <a:srgbClr val="000000"/>
              </a:solidFill>
              <a:round/>
              <a:headEnd/>
              <a:tailEnd/>
            </a:ln>
          </p:spPr>
          <p:txBody>
            <a:bodyPr/>
            <a:lstStyle/>
            <a:p>
              <a:endParaRPr lang="zh-CN" altLang="en-US"/>
            </a:p>
          </p:txBody>
        </p:sp>
        <p:sp>
          <p:nvSpPr>
            <p:cNvPr id="37170" name="Line 306"/>
            <p:cNvSpPr>
              <a:spLocks noChangeAspect="1" noChangeShapeType="1"/>
            </p:cNvSpPr>
            <p:nvPr/>
          </p:nvSpPr>
          <p:spPr bwMode="auto">
            <a:xfrm flipV="1">
              <a:off x="169" y="892"/>
              <a:ext cx="5259" cy="2219"/>
            </a:xfrm>
            <a:prstGeom prst="line">
              <a:avLst/>
            </a:prstGeom>
            <a:noFill/>
            <a:ln w="31750">
              <a:solidFill>
                <a:srgbClr val="008000"/>
              </a:solidFill>
              <a:round/>
              <a:headEnd/>
              <a:tailEnd type="triangle" w="sm" len="lg"/>
            </a:ln>
          </p:spPr>
          <p:txBody>
            <a:bodyPr/>
            <a:lstStyle/>
            <a:p>
              <a:endParaRPr lang="zh-CN" altLang="en-US"/>
            </a:p>
          </p:txBody>
        </p:sp>
        <p:sp>
          <p:nvSpPr>
            <p:cNvPr id="37171" name="Oval 307"/>
            <p:cNvSpPr>
              <a:spLocks noChangeAspect="1" noChangeArrowheads="1"/>
            </p:cNvSpPr>
            <p:nvPr/>
          </p:nvSpPr>
          <p:spPr bwMode="auto">
            <a:xfrm rot="-17993">
              <a:off x="4306" y="1272"/>
              <a:ext cx="98" cy="97"/>
            </a:xfrm>
            <a:prstGeom prst="ellipse">
              <a:avLst/>
            </a:prstGeom>
            <a:solidFill>
              <a:srgbClr val="00FF00"/>
            </a:solidFill>
            <a:ln w="19050">
              <a:solidFill>
                <a:srgbClr val="000000"/>
              </a:solidFill>
              <a:round/>
              <a:headEnd/>
              <a:tailEnd/>
            </a:ln>
          </p:spPr>
          <p:txBody>
            <a:bodyPr/>
            <a:lstStyle/>
            <a:p>
              <a:endParaRPr lang="zh-CN" altLang="en-US"/>
            </a:p>
          </p:txBody>
        </p:sp>
        <p:sp>
          <p:nvSpPr>
            <p:cNvPr id="37172" name="Oval 308"/>
            <p:cNvSpPr>
              <a:spLocks noChangeAspect="1" noChangeArrowheads="1"/>
            </p:cNvSpPr>
            <p:nvPr/>
          </p:nvSpPr>
          <p:spPr bwMode="auto">
            <a:xfrm rot="-17993">
              <a:off x="3474" y="1609"/>
              <a:ext cx="98" cy="96"/>
            </a:xfrm>
            <a:prstGeom prst="ellipse">
              <a:avLst/>
            </a:prstGeom>
            <a:noFill/>
            <a:ln w="19050">
              <a:solidFill>
                <a:srgbClr val="000000"/>
              </a:solidFill>
              <a:round/>
              <a:headEnd/>
              <a:tailEnd/>
            </a:ln>
          </p:spPr>
          <p:txBody>
            <a:bodyPr/>
            <a:lstStyle/>
            <a:p>
              <a:endParaRPr lang="zh-CN" altLang="en-US"/>
            </a:p>
          </p:txBody>
        </p:sp>
        <p:grpSp>
          <p:nvGrpSpPr>
            <p:cNvPr id="37002" name="Group 309"/>
            <p:cNvGrpSpPr>
              <a:grpSpLocks noChangeAspect="1"/>
            </p:cNvGrpSpPr>
            <p:nvPr/>
          </p:nvGrpSpPr>
          <p:grpSpPr bwMode="auto">
            <a:xfrm rot="-17993">
              <a:off x="4392" y="956"/>
              <a:ext cx="811" cy="388"/>
              <a:chOff x="8862" y="3112"/>
              <a:chExt cx="1398" cy="682"/>
            </a:xfrm>
          </p:grpSpPr>
          <p:sp>
            <p:nvSpPr>
              <p:cNvPr id="37174" name="Oval 310"/>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7175" name="Oval 311"/>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7176" name="Oval 312"/>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7177" name="Oval 313"/>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7178" name="Oval 314"/>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7179" name="Oval 315"/>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7180" name="Oval 316"/>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sp>
          <p:nvSpPr>
            <p:cNvPr id="37181" name="Oval 317"/>
            <p:cNvSpPr>
              <a:spLocks noChangeAspect="1" noChangeArrowheads="1"/>
            </p:cNvSpPr>
            <p:nvPr/>
          </p:nvSpPr>
          <p:spPr bwMode="auto">
            <a:xfrm rot="-17993">
              <a:off x="3785" y="1475"/>
              <a:ext cx="98" cy="96"/>
            </a:xfrm>
            <a:prstGeom prst="ellipse">
              <a:avLst/>
            </a:prstGeom>
            <a:noFill/>
            <a:ln w="19050">
              <a:solidFill>
                <a:srgbClr val="000000"/>
              </a:solidFill>
              <a:round/>
              <a:headEnd/>
              <a:tailEnd/>
            </a:ln>
          </p:spPr>
          <p:txBody>
            <a:bodyPr/>
            <a:lstStyle/>
            <a:p>
              <a:endParaRPr lang="zh-CN" altLang="en-US"/>
            </a:p>
          </p:txBody>
        </p:sp>
        <p:sp>
          <p:nvSpPr>
            <p:cNvPr id="37182" name="Oval 318"/>
            <p:cNvSpPr>
              <a:spLocks noChangeAspect="1" noChangeArrowheads="1"/>
            </p:cNvSpPr>
            <p:nvPr/>
          </p:nvSpPr>
          <p:spPr bwMode="auto">
            <a:xfrm rot="-17993">
              <a:off x="3671" y="1533"/>
              <a:ext cx="98" cy="97"/>
            </a:xfrm>
            <a:prstGeom prst="ellipse">
              <a:avLst/>
            </a:prstGeom>
            <a:noFill/>
            <a:ln w="19050">
              <a:solidFill>
                <a:srgbClr val="000000"/>
              </a:solidFill>
              <a:round/>
              <a:headEnd/>
              <a:tailEnd/>
            </a:ln>
          </p:spPr>
          <p:txBody>
            <a:bodyPr/>
            <a:lstStyle/>
            <a:p>
              <a:endParaRPr lang="zh-CN" altLang="en-US"/>
            </a:p>
          </p:txBody>
        </p:sp>
        <p:sp>
          <p:nvSpPr>
            <p:cNvPr id="37183" name="Oval 319"/>
            <p:cNvSpPr>
              <a:spLocks noChangeAspect="1" noChangeArrowheads="1"/>
            </p:cNvSpPr>
            <p:nvPr/>
          </p:nvSpPr>
          <p:spPr bwMode="auto">
            <a:xfrm rot="-17993">
              <a:off x="3536" y="1575"/>
              <a:ext cx="99" cy="96"/>
            </a:xfrm>
            <a:prstGeom prst="ellipse">
              <a:avLst/>
            </a:prstGeom>
            <a:noFill/>
            <a:ln w="19050">
              <a:solidFill>
                <a:srgbClr val="000000"/>
              </a:solidFill>
              <a:round/>
              <a:headEnd/>
              <a:tailEnd/>
            </a:ln>
          </p:spPr>
          <p:txBody>
            <a:bodyPr/>
            <a:lstStyle/>
            <a:p>
              <a:endParaRPr lang="zh-CN" altLang="en-US"/>
            </a:p>
          </p:txBody>
        </p:sp>
        <p:grpSp>
          <p:nvGrpSpPr>
            <p:cNvPr id="37005" name="Group 320"/>
            <p:cNvGrpSpPr>
              <a:grpSpLocks noChangeAspect="1"/>
            </p:cNvGrpSpPr>
            <p:nvPr/>
          </p:nvGrpSpPr>
          <p:grpSpPr bwMode="auto">
            <a:xfrm rot="-17993">
              <a:off x="3518" y="1342"/>
              <a:ext cx="810" cy="386"/>
              <a:chOff x="8862" y="3112"/>
              <a:chExt cx="1398" cy="682"/>
            </a:xfrm>
          </p:grpSpPr>
          <p:sp>
            <p:nvSpPr>
              <p:cNvPr id="37185" name="Oval 321"/>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7186" name="Oval 322"/>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7187" name="Oval 323"/>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7188" name="Oval 324"/>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7189" name="Oval 325"/>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7190" name="Oval 326"/>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7191" name="Oval 327"/>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7008" name="Group 328"/>
            <p:cNvGrpSpPr>
              <a:grpSpLocks noChangeAspect="1"/>
            </p:cNvGrpSpPr>
            <p:nvPr/>
          </p:nvGrpSpPr>
          <p:grpSpPr bwMode="auto">
            <a:xfrm rot="-17993">
              <a:off x="3757" y="1229"/>
              <a:ext cx="811" cy="388"/>
              <a:chOff x="8862" y="3112"/>
              <a:chExt cx="1398" cy="682"/>
            </a:xfrm>
          </p:grpSpPr>
          <p:sp>
            <p:nvSpPr>
              <p:cNvPr id="37193" name="Oval 329"/>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7194" name="Oval 330"/>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7195" name="Oval 331"/>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7196" name="Oval 332"/>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7197" name="Oval 333"/>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7198" name="Oval 334"/>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7199" name="Oval 335"/>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7011" name="Group 336"/>
            <p:cNvGrpSpPr>
              <a:grpSpLocks noChangeAspect="1"/>
            </p:cNvGrpSpPr>
            <p:nvPr/>
          </p:nvGrpSpPr>
          <p:grpSpPr bwMode="auto">
            <a:xfrm rot="-17993">
              <a:off x="4320" y="1008"/>
              <a:ext cx="810" cy="387"/>
              <a:chOff x="8862" y="3112"/>
              <a:chExt cx="1398" cy="682"/>
            </a:xfrm>
          </p:grpSpPr>
          <p:sp>
            <p:nvSpPr>
              <p:cNvPr id="37201" name="Oval 337"/>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7202" name="Oval 338"/>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7203" name="Oval 339"/>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7204" name="Oval 340"/>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7205" name="Oval 341"/>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7206" name="Oval 342"/>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7207" name="Oval 343"/>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7012" name="Group 344"/>
            <p:cNvGrpSpPr>
              <a:grpSpLocks noChangeAspect="1"/>
            </p:cNvGrpSpPr>
            <p:nvPr/>
          </p:nvGrpSpPr>
          <p:grpSpPr bwMode="auto">
            <a:xfrm rot="-17993">
              <a:off x="3947" y="1130"/>
              <a:ext cx="811" cy="386"/>
              <a:chOff x="8862" y="3112"/>
              <a:chExt cx="1398" cy="682"/>
            </a:xfrm>
          </p:grpSpPr>
          <p:sp>
            <p:nvSpPr>
              <p:cNvPr id="37209" name="Oval 345"/>
              <p:cNvSpPr>
                <a:spLocks noChangeAspect="1" noChangeArrowheads="1"/>
              </p:cNvSpPr>
              <p:nvPr/>
            </p:nvSpPr>
            <p:spPr bwMode="auto">
              <a:xfrm>
                <a:off x="10090" y="3112"/>
                <a:ext cx="170" cy="170"/>
              </a:xfrm>
              <a:prstGeom prst="ellipse">
                <a:avLst/>
              </a:prstGeom>
              <a:noFill/>
              <a:ln w="19050">
                <a:solidFill>
                  <a:srgbClr val="000000"/>
                </a:solidFill>
                <a:round/>
                <a:headEnd/>
                <a:tailEnd/>
              </a:ln>
            </p:spPr>
            <p:txBody>
              <a:bodyPr/>
              <a:lstStyle/>
              <a:p>
                <a:endParaRPr lang="zh-CN" altLang="en-US"/>
              </a:p>
            </p:txBody>
          </p:sp>
          <p:sp>
            <p:nvSpPr>
              <p:cNvPr id="37210" name="Oval 346"/>
              <p:cNvSpPr>
                <a:spLocks noChangeAspect="1" noChangeArrowheads="1"/>
              </p:cNvSpPr>
              <p:nvPr/>
            </p:nvSpPr>
            <p:spPr bwMode="auto">
              <a:xfrm>
                <a:off x="9144" y="3486"/>
                <a:ext cx="170" cy="170"/>
              </a:xfrm>
              <a:prstGeom prst="ellipse">
                <a:avLst/>
              </a:prstGeom>
              <a:noFill/>
              <a:ln w="19050">
                <a:solidFill>
                  <a:srgbClr val="000000"/>
                </a:solidFill>
                <a:round/>
                <a:headEnd/>
                <a:tailEnd/>
              </a:ln>
            </p:spPr>
            <p:txBody>
              <a:bodyPr/>
              <a:lstStyle/>
              <a:p>
                <a:endParaRPr lang="zh-CN" altLang="en-US"/>
              </a:p>
            </p:txBody>
          </p:sp>
          <p:sp>
            <p:nvSpPr>
              <p:cNvPr id="37211" name="Oval 347"/>
              <p:cNvSpPr>
                <a:spLocks noChangeAspect="1" noChangeArrowheads="1"/>
              </p:cNvSpPr>
              <p:nvPr/>
            </p:nvSpPr>
            <p:spPr bwMode="auto">
              <a:xfrm>
                <a:off x="9882" y="3204"/>
                <a:ext cx="170" cy="170"/>
              </a:xfrm>
              <a:prstGeom prst="ellipse">
                <a:avLst/>
              </a:prstGeom>
              <a:noFill/>
              <a:ln w="19050">
                <a:solidFill>
                  <a:srgbClr val="000000"/>
                </a:solidFill>
                <a:round/>
                <a:headEnd/>
                <a:tailEnd/>
              </a:ln>
            </p:spPr>
            <p:txBody>
              <a:bodyPr/>
              <a:lstStyle/>
              <a:p>
                <a:endParaRPr lang="zh-CN" altLang="en-US"/>
              </a:p>
            </p:txBody>
          </p:sp>
          <p:sp>
            <p:nvSpPr>
              <p:cNvPr id="37212" name="Oval 348"/>
              <p:cNvSpPr>
                <a:spLocks noChangeAspect="1" noChangeArrowheads="1"/>
              </p:cNvSpPr>
              <p:nvPr/>
            </p:nvSpPr>
            <p:spPr bwMode="auto">
              <a:xfrm>
                <a:off x="9660" y="3306"/>
                <a:ext cx="170" cy="170"/>
              </a:xfrm>
              <a:prstGeom prst="ellipse">
                <a:avLst/>
              </a:prstGeom>
              <a:noFill/>
              <a:ln w="19050">
                <a:solidFill>
                  <a:srgbClr val="000000"/>
                </a:solidFill>
                <a:round/>
                <a:headEnd/>
                <a:tailEnd/>
              </a:ln>
            </p:spPr>
            <p:txBody>
              <a:bodyPr/>
              <a:lstStyle/>
              <a:p>
                <a:endParaRPr lang="zh-CN" altLang="en-US"/>
              </a:p>
            </p:txBody>
          </p:sp>
          <p:sp>
            <p:nvSpPr>
              <p:cNvPr id="37213" name="Oval 349"/>
              <p:cNvSpPr>
                <a:spLocks noChangeAspect="1" noChangeArrowheads="1"/>
              </p:cNvSpPr>
              <p:nvPr/>
            </p:nvSpPr>
            <p:spPr bwMode="auto">
              <a:xfrm>
                <a:off x="9360" y="3414"/>
                <a:ext cx="170" cy="170"/>
              </a:xfrm>
              <a:prstGeom prst="ellipse">
                <a:avLst/>
              </a:prstGeom>
              <a:noFill/>
              <a:ln w="19050">
                <a:solidFill>
                  <a:srgbClr val="000000"/>
                </a:solidFill>
                <a:round/>
                <a:headEnd/>
                <a:tailEnd/>
              </a:ln>
            </p:spPr>
            <p:txBody>
              <a:bodyPr/>
              <a:lstStyle/>
              <a:p>
                <a:endParaRPr lang="zh-CN" altLang="en-US"/>
              </a:p>
            </p:txBody>
          </p:sp>
          <p:sp>
            <p:nvSpPr>
              <p:cNvPr id="37214" name="Oval 350"/>
              <p:cNvSpPr>
                <a:spLocks noChangeAspect="1" noChangeArrowheads="1"/>
              </p:cNvSpPr>
              <p:nvPr/>
            </p:nvSpPr>
            <p:spPr bwMode="auto">
              <a:xfrm>
                <a:off x="8862" y="3624"/>
                <a:ext cx="170" cy="170"/>
              </a:xfrm>
              <a:prstGeom prst="ellipse">
                <a:avLst/>
              </a:prstGeom>
              <a:noFill/>
              <a:ln w="19050">
                <a:solidFill>
                  <a:srgbClr val="000000"/>
                </a:solidFill>
                <a:round/>
                <a:headEnd/>
                <a:tailEnd/>
              </a:ln>
            </p:spPr>
            <p:txBody>
              <a:bodyPr/>
              <a:lstStyle/>
              <a:p>
                <a:endParaRPr lang="zh-CN" altLang="en-US"/>
              </a:p>
            </p:txBody>
          </p:sp>
          <p:sp>
            <p:nvSpPr>
              <p:cNvPr id="37215" name="Oval 351"/>
              <p:cNvSpPr>
                <a:spLocks noChangeAspect="1" noChangeArrowheads="1"/>
              </p:cNvSpPr>
              <p:nvPr/>
            </p:nvSpPr>
            <p:spPr bwMode="auto">
              <a:xfrm>
                <a:off x="9012" y="3576"/>
                <a:ext cx="170" cy="170"/>
              </a:xfrm>
              <a:prstGeom prst="ellipse">
                <a:avLst/>
              </a:prstGeom>
              <a:noFill/>
              <a:ln w="19050">
                <a:solidFill>
                  <a:srgbClr val="000000"/>
                </a:solidFill>
                <a:round/>
                <a:headEnd/>
                <a:tailEnd/>
              </a:ln>
            </p:spPr>
            <p:txBody>
              <a:bodyPr/>
              <a:lstStyle/>
              <a:p>
                <a:endParaRPr lang="zh-CN" altLang="en-US"/>
              </a:p>
            </p:txBody>
          </p:sp>
        </p:grpSp>
        <p:grpSp>
          <p:nvGrpSpPr>
            <p:cNvPr id="37015" name="Group 352"/>
            <p:cNvGrpSpPr>
              <a:grpSpLocks noChangeAspect="1"/>
            </p:cNvGrpSpPr>
            <p:nvPr/>
          </p:nvGrpSpPr>
          <p:grpSpPr bwMode="auto">
            <a:xfrm rot="-17993">
              <a:off x="1944" y="2254"/>
              <a:ext cx="141" cy="137"/>
              <a:chOff x="4247" y="4590"/>
              <a:chExt cx="242" cy="242"/>
            </a:xfrm>
          </p:grpSpPr>
          <p:grpSp>
            <p:nvGrpSpPr>
              <p:cNvPr id="37018" name="Group 353"/>
              <p:cNvGrpSpPr>
                <a:grpSpLocks noChangeAspect="1"/>
              </p:cNvGrpSpPr>
              <p:nvPr/>
            </p:nvGrpSpPr>
            <p:grpSpPr bwMode="auto">
              <a:xfrm>
                <a:off x="4258" y="4597"/>
                <a:ext cx="227" cy="227"/>
                <a:chOff x="5220" y="6004"/>
                <a:chExt cx="227" cy="227"/>
              </a:xfrm>
            </p:grpSpPr>
            <p:sp>
              <p:nvSpPr>
                <p:cNvPr id="37218" name="Line 354"/>
                <p:cNvSpPr>
                  <a:spLocks noChangeAspect="1" noChangeShapeType="1"/>
                </p:cNvSpPr>
                <p:nvPr/>
              </p:nvSpPr>
              <p:spPr bwMode="auto">
                <a:xfrm>
                  <a:off x="5220" y="6120"/>
                  <a:ext cx="227" cy="0"/>
                </a:xfrm>
                <a:prstGeom prst="line">
                  <a:avLst/>
                </a:prstGeom>
                <a:noFill/>
                <a:ln w="19050">
                  <a:solidFill>
                    <a:srgbClr val="FF0000"/>
                  </a:solidFill>
                  <a:round/>
                  <a:headEnd/>
                  <a:tailEnd/>
                </a:ln>
              </p:spPr>
              <p:txBody>
                <a:bodyPr/>
                <a:lstStyle/>
                <a:p>
                  <a:endParaRPr lang="zh-CN" altLang="en-US"/>
                </a:p>
              </p:txBody>
            </p:sp>
            <p:sp>
              <p:nvSpPr>
                <p:cNvPr id="37219" name="Line 355"/>
                <p:cNvSpPr>
                  <a:spLocks noChangeAspect="1" noChangeShapeType="1"/>
                </p:cNvSpPr>
                <p:nvPr/>
              </p:nvSpPr>
              <p:spPr bwMode="auto">
                <a:xfrm rot="5400000">
                  <a:off x="5219" y="6118"/>
                  <a:ext cx="227" cy="0"/>
                </a:xfrm>
                <a:prstGeom prst="line">
                  <a:avLst/>
                </a:prstGeom>
                <a:noFill/>
                <a:ln w="19050">
                  <a:solidFill>
                    <a:srgbClr val="FF0000"/>
                  </a:solidFill>
                  <a:round/>
                  <a:headEnd/>
                  <a:tailEnd/>
                </a:ln>
              </p:spPr>
              <p:txBody>
                <a:bodyPr/>
                <a:lstStyle/>
                <a:p>
                  <a:endParaRPr lang="zh-CN" altLang="en-US"/>
                </a:p>
              </p:txBody>
            </p:sp>
          </p:grpSp>
          <p:sp>
            <p:nvSpPr>
              <p:cNvPr id="37220" name="AutoShape 356"/>
              <p:cNvSpPr>
                <a:spLocks noChangeAspect="1" noChangeArrowheads="1"/>
              </p:cNvSpPr>
              <p:nvPr/>
            </p:nvSpPr>
            <p:spPr bwMode="auto">
              <a:xfrm>
                <a:off x="4247" y="4590"/>
                <a:ext cx="242" cy="242"/>
              </a:xfrm>
              <a:prstGeom prst="diamond">
                <a:avLst/>
              </a:prstGeom>
              <a:noFill/>
              <a:ln w="19050">
                <a:solidFill>
                  <a:srgbClr val="FF0000"/>
                </a:solidFill>
                <a:miter lim="800000"/>
                <a:headEnd/>
                <a:tailEnd/>
              </a:ln>
            </p:spPr>
            <p:txBody>
              <a:bodyPr/>
              <a:lstStyle/>
              <a:p>
                <a:endParaRPr lang="zh-CN" altLang="en-US"/>
              </a:p>
            </p:txBody>
          </p:sp>
        </p:grpSp>
        <p:sp>
          <p:nvSpPr>
            <p:cNvPr id="37221" name="Oval 357"/>
            <p:cNvSpPr>
              <a:spLocks noChangeAspect="1" noChangeArrowheads="1"/>
            </p:cNvSpPr>
            <p:nvPr/>
          </p:nvSpPr>
          <p:spPr bwMode="auto">
            <a:xfrm rot="-17993">
              <a:off x="4149" y="1316"/>
              <a:ext cx="99" cy="96"/>
            </a:xfrm>
            <a:prstGeom prst="ellipse">
              <a:avLst/>
            </a:prstGeom>
            <a:noFill/>
            <a:ln w="19050">
              <a:solidFill>
                <a:srgbClr val="000000"/>
              </a:solidFill>
              <a:round/>
              <a:headEnd/>
              <a:tailEnd/>
            </a:ln>
          </p:spPr>
          <p:txBody>
            <a:bodyPr/>
            <a:lstStyle/>
            <a:p>
              <a:endParaRPr lang="zh-CN" altLang="en-US"/>
            </a:p>
          </p:txBody>
        </p:sp>
        <p:sp>
          <p:nvSpPr>
            <p:cNvPr id="37222" name="Oval 358"/>
            <p:cNvSpPr>
              <a:spLocks noChangeAspect="1" noChangeArrowheads="1"/>
            </p:cNvSpPr>
            <p:nvPr/>
          </p:nvSpPr>
          <p:spPr bwMode="auto">
            <a:xfrm rot="-17993">
              <a:off x="4723" y="1091"/>
              <a:ext cx="98" cy="97"/>
            </a:xfrm>
            <a:prstGeom prst="ellipse">
              <a:avLst/>
            </a:prstGeom>
            <a:noFill/>
            <a:ln w="19050">
              <a:solidFill>
                <a:srgbClr val="000000"/>
              </a:solidFill>
              <a:round/>
              <a:headEnd/>
              <a:tailEnd/>
            </a:ln>
          </p:spPr>
          <p:txBody>
            <a:bodyPr/>
            <a:lstStyle/>
            <a:p>
              <a:endParaRPr lang="zh-CN" altLang="en-US"/>
            </a:p>
          </p:txBody>
        </p:sp>
        <p:sp>
          <p:nvSpPr>
            <p:cNvPr id="37223" name="Oval 359"/>
            <p:cNvSpPr>
              <a:spLocks noChangeAspect="1" noChangeArrowheads="1"/>
            </p:cNvSpPr>
            <p:nvPr/>
          </p:nvSpPr>
          <p:spPr bwMode="auto">
            <a:xfrm rot="-17993">
              <a:off x="4816" y="1050"/>
              <a:ext cx="99" cy="97"/>
            </a:xfrm>
            <a:prstGeom prst="ellipse">
              <a:avLst/>
            </a:prstGeom>
            <a:noFill/>
            <a:ln w="19050">
              <a:solidFill>
                <a:srgbClr val="000000"/>
              </a:solidFill>
              <a:round/>
              <a:headEnd/>
              <a:tailEnd/>
            </a:ln>
          </p:spPr>
          <p:txBody>
            <a:bodyPr/>
            <a:lstStyle/>
            <a:p>
              <a:endParaRPr lang="zh-CN" altLang="en-US"/>
            </a:p>
          </p:txBody>
        </p:sp>
        <p:sp>
          <p:nvSpPr>
            <p:cNvPr id="37224" name="Oval 360"/>
            <p:cNvSpPr>
              <a:spLocks noChangeAspect="1" noChangeArrowheads="1"/>
            </p:cNvSpPr>
            <p:nvPr/>
          </p:nvSpPr>
          <p:spPr bwMode="auto">
            <a:xfrm rot="-17993">
              <a:off x="4924" y="1012"/>
              <a:ext cx="99" cy="96"/>
            </a:xfrm>
            <a:prstGeom prst="ellipse">
              <a:avLst/>
            </a:prstGeom>
            <a:noFill/>
            <a:ln w="19050">
              <a:solidFill>
                <a:srgbClr val="000000"/>
              </a:solidFill>
              <a:round/>
              <a:headEnd/>
              <a:tailEnd/>
            </a:ln>
          </p:spPr>
          <p:txBody>
            <a:bodyPr/>
            <a:lstStyle/>
            <a:p>
              <a:endParaRPr lang="zh-CN" altLang="en-US"/>
            </a:p>
          </p:txBody>
        </p:sp>
        <p:grpSp>
          <p:nvGrpSpPr>
            <p:cNvPr id="37021" name="Group 361"/>
            <p:cNvGrpSpPr>
              <a:grpSpLocks noChangeAspect="1"/>
            </p:cNvGrpSpPr>
            <p:nvPr/>
          </p:nvGrpSpPr>
          <p:grpSpPr bwMode="auto">
            <a:xfrm rot="-17993">
              <a:off x="2320" y="1921"/>
              <a:ext cx="531" cy="292"/>
              <a:chOff x="5280" y="4836"/>
              <a:chExt cx="917" cy="515"/>
            </a:xfrm>
          </p:grpSpPr>
          <p:grpSp>
            <p:nvGrpSpPr>
              <p:cNvPr id="37024" name="Group 362"/>
              <p:cNvGrpSpPr>
                <a:grpSpLocks noChangeAspect="1"/>
              </p:cNvGrpSpPr>
              <p:nvPr/>
            </p:nvGrpSpPr>
            <p:grpSpPr bwMode="auto">
              <a:xfrm>
                <a:off x="5970" y="4836"/>
                <a:ext cx="227" cy="227"/>
                <a:chOff x="5220" y="6004"/>
                <a:chExt cx="227" cy="227"/>
              </a:xfrm>
            </p:grpSpPr>
            <p:sp>
              <p:nvSpPr>
                <p:cNvPr id="37227" name="Line 36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28" name="Line 36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27" name="Group 365"/>
              <p:cNvGrpSpPr>
                <a:grpSpLocks noChangeAspect="1"/>
              </p:cNvGrpSpPr>
              <p:nvPr/>
            </p:nvGrpSpPr>
            <p:grpSpPr bwMode="auto">
              <a:xfrm>
                <a:off x="5875" y="4891"/>
                <a:ext cx="227" cy="227"/>
                <a:chOff x="5220" y="6004"/>
                <a:chExt cx="227" cy="227"/>
              </a:xfrm>
            </p:grpSpPr>
            <p:sp>
              <p:nvSpPr>
                <p:cNvPr id="37230" name="Line 36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31" name="Line 36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30" name="Group 368"/>
              <p:cNvGrpSpPr>
                <a:grpSpLocks noChangeAspect="1"/>
              </p:cNvGrpSpPr>
              <p:nvPr/>
            </p:nvGrpSpPr>
            <p:grpSpPr bwMode="auto">
              <a:xfrm>
                <a:off x="5280" y="5124"/>
                <a:ext cx="227" cy="227"/>
                <a:chOff x="5220" y="6004"/>
                <a:chExt cx="227" cy="227"/>
              </a:xfrm>
            </p:grpSpPr>
            <p:sp>
              <p:nvSpPr>
                <p:cNvPr id="37233" name="Line 36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34" name="Line 37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33" name="Group 371"/>
              <p:cNvGrpSpPr>
                <a:grpSpLocks noChangeAspect="1"/>
              </p:cNvGrpSpPr>
              <p:nvPr/>
            </p:nvGrpSpPr>
            <p:grpSpPr bwMode="auto">
              <a:xfrm>
                <a:off x="5400" y="5076"/>
                <a:ext cx="227" cy="227"/>
                <a:chOff x="5220" y="6004"/>
                <a:chExt cx="227" cy="227"/>
              </a:xfrm>
            </p:grpSpPr>
            <p:sp>
              <p:nvSpPr>
                <p:cNvPr id="37236" name="Line 37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37" name="Line 37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34" name="Group 374"/>
              <p:cNvGrpSpPr>
                <a:grpSpLocks noChangeAspect="1"/>
              </p:cNvGrpSpPr>
              <p:nvPr/>
            </p:nvGrpSpPr>
            <p:grpSpPr bwMode="auto">
              <a:xfrm>
                <a:off x="5580" y="5016"/>
                <a:ext cx="227" cy="227"/>
                <a:chOff x="5220" y="6004"/>
                <a:chExt cx="227" cy="227"/>
              </a:xfrm>
            </p:grpSpPr>
            <p:sp>
              <p:nvSpPr>
                <p:cNvPr id="37239" name="Line 37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40" name="Line 37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37" name="Group 377"/>
              <p:cNvGrpSpPr>
                <a:grpSpLocks noChangeAspect="1"/>
              </p:cNvGrpSpPr>
              <p:nvPr/>
            </p:nvGrpSpPr>
            <p:grpSpPr bwMode="auto">
              <a:xfrm>
                <a:off x="5760" y="4938"/>
                <a:ext cx="227" cy="227"/>
                <a:chOff x="5220" y="6004"/>
                <a:chExt cx="227" cy="227"/>
              </a:xfrm>
            </p:grpSpPr>
            <p:sp>
              <p:nvSpPr>
                <p:cNvPr id="37242" name="Line 37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43" name="Line 37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040" name="Group 380"/>
            <p:cNvGrpSpPr>
              <a:grpSpLocks noChangeAspect="1"/>
            </p:cNvGrpSpPr>
            <p:nvPr/>
          </p:nvGrpSpPr>
          <p:grpSpPr bwMode="auto">
            <a:xfrm rot="-17993">
              <a:off x="2127" y="2020"/>
              <a:ext cx="531" cy="293"/>
              <a:chOff x="5280" y="4836"/>
              <a:chExt cx="917" cy="515"/>
            </a:xfrm>
          </p:grpSpPr>
          <p:grpSp>
            <p:nvGrpSpPr>
              <p:cNvPr id="37043" name="Group 381"/>
              <p:cNvGrpSpPr>
                <a:grpSpLocks noChangeAspect="1"/>
              </p:cNvGrpSpPr>
              <p:nvPr/>
            </p:nvGrpSpPr>
            <p:grpSpPr bwMode="auto">
              <a:xfrm>
                <a:off x="5970" y="4836"/>
                <a:ext cx="227" cy="227"/>
                <a:chOff x="5220" y="6004"/>
                <a:chExt cx="227" cy="227"/>
              </a:xfrm>
            </p:grpSpPr>
            <p:sp>
              <p:nvSpPr>
                <p:cNvPr id="37246" name="Line 38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47" name="Line 38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46" name="Group 384"/>
              <p:cNvGrpSpPr>
                <a:grpSpLocks noChangeAspect="1"/>
              </p:cNvGrpSpPr>
              <p:nvPr/>
            </p:nvGrpSpPr>
            <p:grpSpPr bwMode="auto">
              <a:xfrm>
                <a:off x="5875" y="4891"/>
                <a:ext cx="227" cy="227"/>
                <a:chOff x="5220" y="6004"/>
                <a:chExt cx="227" cy="227"/>
              </a:xfrm>
            </p:grpSpPr>
            <p:sp>
              <p:nvSpPr>
                <p:cNvPr id="37249" name="Line 38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50" name="Line 38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49" name="Group 387"/>
              <p:cNvGrpSpPr>
                <a:grpSpLocks noChangeAspect="1"/>
              </p:cNvGrpSpPr>
              <p:nvPr/>
            </p:nvGrpSpPr>
            <p:grpSpPr bwMode="auto">
              <a:xfrm>
                <a:off x="5280" y="5124"/>
                <a:ext cx="227" cy="227"/>
                <a:chOff x="5220" y="6004"/>
                <a:chExt cx="227" cy="227"/>
              </a:xfrm>
            </p:grpSpPr>
            <p:sp>
              <p:nvSpPr>
                <p:cNvPr id="37252" name="Line 38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53" name="Line 38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52" name="Group 390"/>
              <p:cNvGrpSpPr>
                <a:grpSpLocks noChangeAspect="1"/>
              </p:cNvGrpSpPr>
              <p:nvPr/>
            </p:nvGrpSpPr>
            <p:grpSpPr bwMode="auto">
              <a:xfrm>
                <a:off x="5400" y="5076"/>
                <a:ext cx="227" cy="227"/>
                <a:chOff x="5220" y="6004"/>
                <a:chExt cx="227" cy="227"/>
              </a:xfrm>
            </p:grpSpPr>
            <p:sp>
              <p:nvSpPr>
                <p:cNvPr id="37255" name="Line 39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56" name="Line 39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55" name="Group 393"/>
              <p:cNvGrpSpPr>
                <a:grpSpLocks noChangeAspect="1"/>
              </p:cNvGrpSpPr>
              <p:nvPr/>
            </p:nvGrpSpPr>
            <p:grpSpPr bwMode="auto">
              <a:xfrm>
                <a:off x="5580" y="5016"/>
                <a:ext cx="227" cy="227"/>
                <a:chOff x="5220" y="6004"/>
                <a:chExt cx="227" cy="227"/>
              </a:xfrm>
            </p:grpSpPr>
            <p:sp>
              <p:nvSpPr>
                <p:cNvPr id="37258" name="Line 39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59" name="Line 39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56" name="Group 396"/>
              <p:cNvGrpSpPr>
                <a:grpSpLocks noChangeAspect="1"/>
              </p:cNvGrpSpPr>
              <p:nvPr/>
            </p:nvGrpSpPr>
            <p:grpSpPr bwMode="auto">
              <a:xfrm>
                <a:off x="5760" y="4938"/>
                <a:ext cx="227" cy="227"/>
                <a:chOff x="5220" y="6004"/>
                <a:chExt cx="227" cy="227"/>
              </a:xfrm>
            </p:grpSpPr>
            <p:sp>
              <p:nvSpPr>
                <p:cNvPr id="37261" name="Line 39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62" name="Line 39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059" name="Group 399"/>
            <p:cNvGrpSpPr>
              <a:grpSpLocks noChangeAspect="1"/>
            </p:cNvGrpSpPr>
            <p:nvPr/>
          </p:nvGrpSpPr>
          <p:grpSpPr bwMode="auto">
            <a:xfrm rot="-17993">
              <a:off x="1826" y="2134"/>
              <a:ext cx="532" cy="293"/>
              <a:chOff x="5280" y="4836"/>
              <a:chExt cx="917" cy="515"/>
            </a:xfrm>
          </p:grpSpPr>
          <p:grpSp>
            <p:nvGrpSpPr>
              <p:cNvPr id="37062" name="Group 400"/>
              <p:cNvGrpSpPr>
                <a:grpSpLocks noChangeAspect="1"/>
              </p:cNvGrpSpPr>
              <p:nvPr/>
            </p:nvGrpSpPr>
            <p:grpSpPr bwMode="auto">
              <a:xfrm>
                <a:off x="5970" y="4836"/>
                <a:ext cx="227" cy="227"/>
                <a:chOff x="5220" y="6004"/>
                <a:chExt cx="227" cy="227"/>
              </a:xfrm>
            </p:grpSpPr>
            <p:sp>
              <p:nvSpPr>
                <p:cNvPr id="37265" name="Line 40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66" name="Line 40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65" name="Group 403"/>
              <p:cNvGrpSpPr>
                <a:grpSpLocks noChangeAspect="1"/>
              </p:cNvGrpSpPr>
              <p:nvPr/>
            </p:nvGrpSpPr>
            <p:grpSpPr bwMode="auto">
              <a:xfrm>
                <a:off x="5875" y="4891"/>
                <a:ext cx="227" cy="227"/>
                <a:chOff x="5220" y="6004"/>
                <a:chExt cx="227" cy="227"/>
              </a:xfrm>
            </p:grpSpPr>
            <p:sp>
              <p:nvSpPr>
                <p:cNvPr id="37268" name="Line 40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69" name="Line 40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68" name="Group 406"/>
              <p:cNvGrpSpPr>
                <a:grpSpLocks noChangeAspect="1"/>
              </p:cNvGrpSpPr>
              <p:nvPr/>
            </p:nvGrpSpPr>
            <p:grpSpPr bwMode="auto">
              <a:xfrm>
                <a:off x="5280" y="5124"/>
                <a:ext cx="227" cy="227"/>
                <a:chOff x="5220" y="6004"/>
                <a:chExt cx="227" cy="227"/>
              </a:xfrm>
            </p:grpSpPr>
            <p:sp>
              <p:nvSpPr>
                <p:cNvPr id="37271" name="Line 40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72" name="Line 40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71" name="Group 409"/>
              <p:cNvGrpSpPr>
                <a:grpSpLocks noChangeAspect="1"/>
              </p:cNvGrpSpPr>
              <p:nvPr/>
            </p:nvGrpSpPr>
            <p:grpSpPr bwMode="auto">
              <a:xfrm>
                <a:off x="5400" y="5076"/>
                <a:ext cx="227" cy="227"/>
                <a:chOff x="5220" y="6004"/>
                <a:chExt cx="227" cy="227"/>
              </a:xfrm>
            </p:grpSpPr>
            <p:sp>
              <p:nvSpPr>
                <p:cNvPr id="37274" name="Line 41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75" name="Line 41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74" name="Group 412"/>
              <p:cNvGrpSpPr>
                <a:grpSpLocks noChangeAspect="1"/>
              </p:cNvGrpSpPr>
              <p:nvPr/>
            </p:nvGrpSpPr>
            <p:grpSpPr bwMode="auto">
              <a:xfrm>
                <a:off x="5580" y="5016"/>
                <a:ext cx="227" cy="227"/>
                <a:chOff x="5220" y="6004"/>
                <a:chExt cx="227" cy="227"/>
              </a:xfrm>
            </p:grpSpPr>
            <p:sp>
              <p:nvSpPr>
                <p:cNvPr id="37277" name="Line 41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78" name="Line 41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77" name="Group 415"/>
              <p:cNvGrpSpPr>
                <a:grpSpLocks noChangeAspect="1"/>
              </p:cNvGrpSpPr>
              <p:nvPr/>
            </p:nvGrpSpPr>
            <p:grpSpPr bwMode="auto">
              <a:xfrm>
                <a:off x="5760" y="4938"/>
                <a:ext cx="227" cy="227"/>
                <a:chOff x="5220" y="6004"/>
                <a:chExt cx="227" cy="227"/>
              </a:xfrm>
            </p:grpSpPr>
            <p:sp>
              <p:nvSpPr>
                <p:cNvPr id="37280" name="Line 41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81" name="Line 41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078" name="Group 418"/>
            <p:cNvGrpSpPr>
              <a:grpSpLocks noChangeAspect="1"/>
            </p:cNvGrpSpPr>
            <p:nvPr/>
          </p:nvGrpSpPr>
          <p:grpSpPr bwMode="auto">
            <a:xfrm rot="-17993">
              <a:off x="1598" y="2238"/>
              <a:ext cx="533" cy="293"/>
              <a:chOff x="5280" y="4836"/>
              <a:chExt cx="917" cy="515"/>
            </a:xfrm>
          </p:grpSpPr>
          <p:grpSp>
            <p:nvGrpSpPr>
              <p:cNvPr id="37081" name="Group 419"/>
              <p:cNvGrpSpPr>
                <a:grpSpLocks noChangeAspect="1"/>
              </p:cNvGrpSpPr>
              <p:nvPr/>
            </p:nvGrpSpPr>
            <p:grpSpPr bwMode="auto">
              <a:xfrm>
                <a:off x="5970" y="4836"/>
                <a:ext cx="227" cy="227"/>
                <a:chOff x="5220" y="6004"/>
                <a:chExt cx="227" cy="227"/>
              </a:xfrm>
            </p:grpSpPr>
            <p:sp>
              <p:nvSpPr>
                <p:cNvPr id="37284" name="Line 42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85" name="Line 42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84" name="Group 422"/>
              <p:cNvGrpSpPr>
                <a:grpSpLocks noChangeAspect="1"/>
              </p:cNvGrpSpPr>
              <p:nvPr/>
            </p:nvGrpSpPr>
            <p:grpSpPr bwMode="auto">
              <a:xfrm>
                <a:off x="5875" y="4891"/>
                <a:ext cx="227" cy="227"/>
                <a:chOff x="5220" y="6004"/>
                <a:chExt cx="227" cy="227"/>
              </a:xfrm>
            </p:grpSpPr>
            <p:sp>
              <p:nvSpPr>
                <p:cNvPr id="37287" name="Line 42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88" name="Line 42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87" name="Group 425"/>
              <p:cNvGrpSpPr>
                <a:grpSpLocks noChangeAspect="1"/>
              </p:cNvGrpSpPr>
              <p:nvPr/>
            </p:nvGrpSpPr>
            <p:grpSpPr bwMode="auto">
              <a:xfrm>
                <a:off x="5280" y="5124"/>
                <a:ext cx="227" cy="227"/>
                <a:chOff x="5220" y="6004"/>
                <a:chExt cx="227" cy="227"/>
              </a:xfrm>
            </p:grpSpPr>
            <p:sp>
              <p:nvSpPr>
                <p:cNvPr id="37290" name="Line 42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91" name="Line 42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90" name="Group 428"/>
              <p:cNvGrpSpPr>
                <a:grpSpLocks noChangeAspect="1"/>
              </p:cNvGrpSpPr>
              <p:nvPr/>
            </p:nvGrpSpPr>
            <p:grpSpPr bwMode="auto">
              <a:xfrm>
                <a:off x="5400" y="5076"/>
                <a:ext cx="227" cy="227"/>
                <a:chOff x="5220" y="6004"/>
                <a:chExt cx="227" cy="227"/>
              </a:xfrm>
            </p:grpSpPr>
            <p:sp>
              <p:nvSpPr>
                <p:cNvPr id="37293" name="Line 42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94" name="Line 43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93" name="Group 431"/>
              <p:cNvGrpSpPr>
                <a:grpSpLocks noChangeAspect="1"/>
              </p:cNvGrpSpPr>
              <p:nvPr/>
            </p:nvGrpSpPr>
            <p:grpSpPr bwMode="auto">
              <a:xfrm>
                <a:off x="5580" y="5016"/>
                <a:ext cx="227" cy="227"/>
                <a:chOff x="5220" y="6004"/>
                <a:chExt cx="227" cy="227"/>
              </a:xfrm>
            </p:grpSpPr>
            <p:sp>
              <p:nvSpPr>
                <p:cNvPr id="37296" name="Line 43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297" name="Line 43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096" name="Group 434"/>
              <p:cNvGrpSpPr>
                <a:grpSpLocks noChangeAspect="1"/>
              </p:cNvGrpSpPr>
              <p:nvPr/>
            </p:nvGrpSpPr>
            <p:grpSpPr bwMode="auto">
              <a:xfrm>
                <a:off x="5760" y="4938"/>
                <a:ext cx="227" cy="227"/>
                <a:chOff x="5220" y="6004"/>
                <a:chExt cx="227" cy="227"/>
              </a:xfrm>
            </p:grpSpPr>
            <p:sp>
              <p:nvSpPr>
                <p:cNvPr id="37299" name="Line 43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00" name="Line 43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099" name="Group 437"/>
            <p:cNvGrpSpPr>
              <a:grpSpLocks noChangeAspect="1"/>
            </p:cNvGrpSpPr>
            <p:nvPr/>
          </p:nvGrpSpPr>
          <p:grpSpPr bwMode="auto">
            <a:xfrm rot="-17993">
              <a:off x="1140" y="2427"/>
              <a:ext cx="532" cy="293"/>
              <a:chOff x="5280" y="4836"/>
              <a:chExt cx="917" cy="515"/>
            </a:xfrm>
          </p:grpSpPr>
          <p:grpSp>
            <p:nvGrpSpPr>
              <p:cNvPr id="37102" name="Group 438"/>
              <p:cNvGrpSpPr>
                <a:grpSpLocks noChangeAspect="1"/>
              </p:cNvGrpSpPr>
              <p:nvPr/>
            </p:nvGrpSpPr>
            <p:grpSpPr bwMode="auto">
              <a:xfrm>
                <a:off x="5970" y="4836"/>
                <a:ext cx="227" cy="227"/>
                <a:chOff x="5220" y="6004"/>
                <a:chExt cx="227" cy="227"/>
              </a:xfrm>
            </p:grpSpPr>
            <p:sp>
              <p:nvSpPr>
                <p:cNvPr id="37303" name="Line 439"/>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04" name="Line 440"/>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05" name="Group 441"/>
              <p:cNvGrpSpPr>
                <a:grpSpLocks noChangeAspect="1"/>
              </p:cNvGrpSpPr>
              <p:nvPr/>
            </p:nvGrpSpPr>
            <p:grpSpPr bwMode="auto">
              <a:xfrm>
                <a:off x="5875" y="4891"/>
                <a:ext cx="227" cy="227"/>
                <a:chOff x="5220" y="6004"/>
                <a:chExt cx="227" cy="227"/>
              </a:xfrm>
            </p:grpSpPr>
            <p:sp>
              <p:nvSpPr>
                <p:cNvPr id="37306" name="Line 442"/>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07" name="Line 443"/>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08" name="Group 444"/>
              <p:cNvGrpSpPr>
                <a:grpSpLocks noChangeAspect="1"/>
              </p:cNvGrpSpPr>
              <p:nvPr/>
            </p:nvGrpSpPr>
            <p:grpSpPr bwMode="auto">
              <a:xfrm>
                <a:off x="5280" y="5124"/>
                <a:ext cx="227" cy="227"/>
                <a:chOff x="5220" y="6004"/>
                <a:chExt cx="227" cy="227"/>
              </a:xfrm>
            </p:grpSpPr>
            <p:sp>
              <p:nvSpPr>
                <p:cNvPr id="37309" name="Line 445"/>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10" name="Line 446"/>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11" name="Group 447"/>
              <p:cNvGrpSpPr>
                <a:grpSpLocks noChangeAspect="1"/>
              </p:cNvGrpSpPr>
              <p:nvPr/>
            </p:nvGrpSpPr>
            <p:grpSpPr bwMode="auto">
              <a:xfrm>
                <a:off x="5400" y="5076"/>
                <a:ext cx="227" cy="227"/>
                <a:chOff x="5220" y="6004"/>
                <a:chExt cx="227" cy="227"/>
              </a:xfrm>
            </p:grpSpPr>
            <p:sp>
              <p:nvSpPr>
                <p:cNvPr id="37312" name="Line 448"/>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13" name="Line 449"/>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14" name="Group 450"/>
              <p:cNvGrpSpPr>
                <a:grpSpLocks noChangeAspect="1"/>
              </p:cNvGrpSpPr>
              <p:nvPr/>
            </p:nvGrpSpPr>
            <p:grpSpPr bwMode="auto">
              <a:xfrm>
                <a:off x="5580" y="5016"/>
                <a:ext cx="227" cy="227"/>
                <a:chOff x="5220" y="6004"/>
                <a:chExt cx="227" cy="227"/>
              </a:xfrm>
            </p:grpSpPr>
            <p:sp>
              <p:nvSpPr>
                <p:cNvPr id="37315" name="Line 451"/>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16" name="Line 452"/>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17" name="Group 453"/>
              <p:cNvGrpSpPr>
                <a:grpSpLocks noChangeAspect="1"/>
              </p:cNvGrpSpPr>
              <p:nvPr/>
            </p:nvGrpSpPr>
            <p:grpSpPr bwMode="auto">
              <a:xfrm>
                <a:off x="5760" y="4938"/>
                <a:ext cx="227" cy="227"/>
                <a:chOff x="5220" y="6004"/>
                <a:chExt cx="227" cy="227"/>
              </a:xfrm>
            </p:grpSpPr>
            <p:sp>
              <p:nvSpPr>
                <p:cNvPr id="37318" name="Line 454"/>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19" name="Line 455"/>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grpSp>
          <p:nvGrpSpPr>
            <p:cNvPr id="37120" name="Group 456"/>
            <p:cNvGrpSpPr>
              <a:grpSpLocks noChangeAspect="1"/>
            </p:cNvGrpSpPr>
            <p:nvPr/>
          </p:nvGrpSpPr>
          <p:grpSpPr bwMode="auto">
            <a:xfrm rot="-17993">
              <a:off x="2293" y="1938"/>
              <a:ext cx="531" cy="293"/>
              <a:chOff x="5280" y="4836"/>
              <a:chExt cx="917" cy="515"/>
            </a:xfrm>
          </p:grpSpPr>
          <p:grpSp>
            <p:nvGrpSpPr>
              <p:cNvPr id="37121" name="Group 457"/>
              <p:cNvGrpSpPr>
                <a:grpSpLocks noChangeAspect="1"/>
              </p:cNvGrpSpPr>
              <p:nvPr/>
            </p:nvGrpSpPr>
            <p:grpSpPr bwMode="auto">
              <a:xfrm>
                <a:off x="5970" y="4836"/>
                <a:ext cx="227" cy="227"/>
                <a:chOff x="5220" y="6004"/>
                <a:chExt cx="227" cy="227"/>
              </a:xfrm>
            </p:grpSpPr>
            <p:sp>
              <p:nvSpPr>
                <p:cNvPr id="37322" name="Line 45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23" name="Line 45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24" name="Group 460"/>
              <p:cNvGrpSpPr>
                <a:grpSpLocks noChangeAspect="1"/>
              </p:cNvGrpSpPr>
              <p:nvPr/>
            </p:nvGrpSpPr>
            <p:grpSpPr bwMode="auto">
              <a:xfrm>
                <a:off x="5875" y="4891"/>
                <a:ext cx="227" cy="227"/>
                <a:chOff x="5220" y="6004"/>
                <a:chExt cx="227" cy="227"/>
              </a:xfrm>
            </p:grpSpPr>
            <p:sp>
              <p:nvSpPr>
                <p:cNvPr id="37325" name="Line 46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26" name="Line 46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27" name="Group 463"/>
              <p:cNvGrpSpPr>
                <a:grpSpLocks noChangeAspect="1"/>
              </p:cNvGrpSpPr>
              <p:nvPr/>
            </p:nvGrpSpPr>
            <p:grpSpPr bwMode="auto">
              <a:xfrm>
                <a:off x="5280" y="5124"/>
                <a:ext cx="227" cy="227"/>
                <a:chOff x="5220" y="6004"/>
                <a:chExt cx="227" cy="227"/>
              </a:xfrm>
            </p:grpSpPr>
            <p:sp>
              <p:nvSpPr>
                <p:cNvPr id="37328" name="Line 46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29" name="Line 46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30" name="Group 466"/>
              <p:cNvGrpSpPr>
                <a:grpSpLocks noChangeAspect="1"/>
              </p:cNvGrpSpPr>
              <p:nvPr/>
            </p:nvGrpSpPr>
            <p:grpSpPr bwMode="auto">
              <a:xfrm>
                <a:off x="5400" y="5076"/>
                <a:ext cx="227" cy="227"/>
                <a:chOff x="5220" y="6004"/>
                <a:chExt cx="227" cy="227"/>
              </a:xfrm>
            </p:grpSpPr>
            <p:sp>
              <p:nvSpPr>
                <p:cNvPr id="37331" name="Line 46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32" name="Line 46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33" name="Group 469"/>
              <p:cNvGrpSpPr>
                <a:grpSpLocks noChangeAspect="1"/>
              </p:cNvGrpSpPr>
              <p:nvPr/>
            </p:nvGrpSpPr>
            <p:grpSpPr bwMode="auto">
              <a:xfrm>
                <a:off x="5580" y="5016"/>
                <a:ext cx="227" cy="227"/>
                <a:chOff x="5220" y="6004"/>
                <a:chExt cx="227" cy="227"/>
              </a:xfrm>
            </p:grpSpPr>
            <p:sp>
              <p:nvSpPr>
                <p:cNvPr id="37334" name="Line 47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35" name="Line 47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36" name="Group 472"/>
              <p:cNvGrpSpPr>
                <a:grpSpLocks noChangeAspect="1"/>
              </p:cNvGrpSpPr>
              <p:nvPr/>
            </p:nvGrpSpPr>
            <p:grpSpPr bwMode="auto">
              <a:xfrm>
                <a:off x="5760" y="4938"/>
                <a:ext cx="227" cy="227"/>
                <a:chOff x="5220" y="6004"/>
                <a:chExt cx="227" cy="227"/>
              </a:xfrm>
            </p:grpSpPr>
            <p:sp>
              <p:nvSpPr>
                <p:cNvPr id="37337" name="Line 47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38" name="Line 47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139" name="Group 475"/>
            <p:cNvGrpSpPr>
              <a:grpSpLocks noChangeAspect="1"/>
            </p:cNvGrpSpPr>
            <p:nvPr/>
          </p:nvGrpSpPr>
          <p:grpSpPr bwMode="auto">
            <a:xfrm rot="-17993">
              <a:off x="1677" y="2211"/>
              <a:ext cx="532" cy="293"/>
              <a:chOff x="5280" y="4836"/>
              <a:chExt cx="917" cy="515"/>
            </a:xfrm>
          </p:grpSpPr>
          <p:grpSp>
            <p:nvGrpSpPr>
              <p:cNvPr id="37142" name="Group 476"/>
              <p:cNvGrpSpPr>
                <a:grpSpLocks noChangeAspect="1"/>
              </p:cNvGrpSpPr>
              <p:nvPr/>
            </p:nvGrpSpPr>
            <p:grpSpPr bwMode="auto">
              <a:xfrm>
                <a:off x="5970" y="4836"/>
                <a:ext cx="227" cy="227"/>
                <a:chOff x="5220" y="6004"/>
                <a:chExt cx="227" cy="227"/>
              </a:xfrm>
            </p:grpSpPr>
            <p:sp>
              <p:nvSpPr>
                <p:cNvPr id="37341" name="Line 47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42" name="Line 47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43" name="Group 479"/>
              <p:cNvGrpSpPr>
                <a:grpSpLocks noChangeAspect="1"/>
              </p:cNvGrpSpPr>
              <p:nvPr/>
            </p:nvGrpSpPr>
            <p:grpSpPr bwMode="auto">
              <a:xfrm>
                <a:off x="5875" y="4891"/>
                <a:ext cx="227" cy="227"/>
                <a:chOff x="5220" y="6004"/>
                <a:chExt cx="227" cy="227"/>
              </a:xfrm>
            </p:grpSpPr>
            <p:sp>
              <p:nvSpPr>
                <p:cNvPr id="37344" name="Line 48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45" name="Line 48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46" name="Group 482"/>
              <p:cNvGrpSpPr>
                <a:grpSpLocks noChangeAspect="1"/>
              </p:cNvGrpSpPr>
              <p:nvPr/>
            </p:nvGrpSpPr>
            <p:grpSpPr bwMode="auto">
              <a:xfrm>
                <a:off x="5280" y="5124"/>
                <a:ext cx="227" cy="227"/>
                <a:chOff x="5220" y="6004"/>
                <a:chExt cx="227" cy="227"/>
              </a:xfrm>
            </p:grpSpPr>
            <p:sp>
              <p:nvSpPr>
                <p:cNvPr id="37347" name="Line 483"/>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48" name="Line 484"/>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49" name="Group 485"/>
              <p:cNvGrpSpPr>
                <a:grpSpLocks noChangeAspect="1"/>
              </p:cNvGrpSpPr>
              <p:nvPr/>
            </p:nvGrpSpPr>
            <p:grpSpPr bwMode="auto">
              <a:xfrm>
                <a:off x="5400" y="5076"/>
                <a:ext cx="227" cy="227"/>
                <a:chOff x="5220" y="6004"/>
                <a:chExt cx="227" cy="227"/>
              </a:xfrm>
            </p:grpSpPr>
            <p:sp>
              <p:nvSpPr>
                <p:cNvPr id="37350" name="Line 486"/>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51" name="Line 487"/>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52" name="Group 488"/>
              <p:cNvGrpSpPr>
                <a:grpSpLocks noChangeAspect="1"/>
              </p:cNvGrpSpPr>
              <p:nvPr/>
            </p:nvGrpSpPr>
            <p:grpSpPr bwMode="auto">
              <a:xfrm>
                <a:off x="5580" y="5016"/>
                <a:ext cx="227" cy="227"/>
                <a:chOff x="5220" y="6004"/>
                <a:chExt cx="227" cy="227"/>
              </a:xfrm>
            </p:grpSpPr>
            <p:sp>
              <p:nvSpPr>
                <p:cNvPr id="37353" name="Line 489"/>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54" name="Line 490"/>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155" name="Group 491"/>
              <p:cNvGrpSpPr>
                <a:grpSpLocks noChangeAspect="1"/>
              </p:cNvGrpSpPr>
              <p:nvPr/>
            </p:nvGrpSpPr>
            <p:grpSpPr bwMode="auto">
              <a:xfrm>
                <a:off x="5760" y="4938"/>
                <a:ext cx="227" cy="227"/>
                <a:chOff x="5220" y="6004"/>
                <a:chExt cx="227" cy="227"/>
              </a:xfrm>
            </p:grpSpPr>
            <p:sp>
              <p:nvSpPr>
                <p:cNvPr id="37356" name="Line 492"/>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57" name="Line 493"/>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grpSp>
          <p:nvGrpSpPr>
            <p:cNvPr id="37158" name="Group 494"/>
            <p:cNvGrpSpPr>
              <a:grpSpLocks noChangeAspect="1"/>
            </p:cNvGrpSpPr>
            <p:nvPr/>
          </p:nvGrpSpPr>
          <p:grpSpPr bwMode="auto">
            <a:xfrm rot="-17993">
              <a:off x="1174" y="2424"/>
              <a:ext cx="532" cy="292"/>
              <a:chOff x="5280" y="4836"/>
              <a:chExt cx="917" cy="515"/>
            </a:xfrm>
          </p:grpSpPr>
          <p:grpSp>
            <p:nvGrpSpPr>
              <p:cNvPr id="37161" name="Group 495"/>
              <p:cNvGrpSpPr>
                <a:grpSpLocks noChangeAspect="1"/>
              </p:cNvGrpSpPr>
              <p:nvPr/>
            </p:nvGrpSpPr>
            <p:grpSpPr bwMode="auto">
              <a:xfrm>
                <a:off x="5970" y="4836"/>
                <a:ext cx="227" cy="227"/>
                <a:chOff x="5220" y="6004"/>
                <a:chExt cx="227" cy="227"/>
              </a:xfrm>
            </p:grpSpPr>
            <p:sp>
              <p:nvSpPr>
                <p:cNvPr id="37360" name="Line 496"/>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61" name="Line 497"/>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64" name="Group 498"/>
              <p:cNvGrpSpPr>
                <a:grpSpLocks noChangeAspect="1"/>
              </p:cNvGrpSpPr>
              <p:nvPr/>
            </p:nvGrpSpPr>
            <p:grpSpPr bwMode="auto">
              <a:xfrm>
                <a:off x="5875" y="4891"/>
                <a:ext cx="227" cy="227"/>
                <a:chOff x="5220" y="6004"/>
                <a:chExt cx="227" cy="227"/>
              </a:xfrm>
            </p:grpSpPr>
            <p:sp>
              <p:nvSpPr>
                <p:cNvPr id="37363" name="Line 499"/>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64" name="Line 500"/>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65" name="Group 501"/>
              <p:cNvGrpSpPr>
                <a:grpSpLocks noChangeAspect="1"/>
              </p:cNvGrpSpPr>
              <p:nvPr/>
            </p:nvGrpSpPr>
            <p:grpSpPr bwMode="auto">
              <a:xfrm>
                <a:off x="5280" y="5124"/>
                <a:ext cx="227" cy="227"/>
                <a:chOff x="5220" y="6004"/>
                <a:chExt cx="227" cy="227"/>
              </a:xfrm>
            </p:grpSpPr>
            <p:sp>
              <p:nvSpPr>
                <p:cNvPr id="37366" name="Line 502"/>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67" name="Line 503"/>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73" name="Group 504"/>
              <p:cNvGrpSpPr>
                <a:grpSpLocks noChangeAspect="1"/>
              </p:cNvGrpSpPr>
              <p:nvPr/>
            </p:nvGrpSpPr>
            <p:grpSpPr bwMode="auto">
              <a:xfrm>
                <a:off x="5400" y="5076"/>
                <a:ext cx="227" cy="227"/>
                <a:chOff x="5220" y="6004"/>
                <a:chExt cx="227" cy="227"/>
              </a:xfrm>
            </p:grpSpPr>
            <p:sp>
              <p:nvSpPr>
                <p:cNvPr id="37369" name="Line 505"/>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70" name="Line 506"/>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84" name="Group 507"/>
              <p:cNvGrpSpPr>
                <a:grpSpLocks noChangeAspect="1"/>
              </p:cNvGrpSpPr>
              <p:nvPr/>
            </p:nvGrpSpPr>
            <p:grpSpPr bwMode="auto">
              <a:xfrm>
                <a:off x="5580" y="5016"/>
                <a:ext cx="227" cy="227"/>
                <a:chOff x="5220" y="6004"/>
                <a:chExt cx="227" cy="227"/>
              </a:xfrm>
            </p:grpSpPr>
            <p:sp>
              <p:nvSpPr>
                <p:cNvPr id="37372" name="Line 508"/>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73" name="Line 509"/>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nvGrpSpPr>
              <p:cNvPr id="37192" name="Group 510"/>
              <p:cNvGrpSpPr>
                <a:grpSpLocks noChangeAspect="1"/>
              </p:cNvGrpSpPr>
              <p:nvPr/>
            </p:nvGrpSpPr>
            <p:grpSpPr bwMode="auto">
              <a:xfrm>
                <a:off x="5760" y="4938"/>
                <a:ext cx="227" cy="227"/>
                <a:chOff x="5220" y="6004"/>
                <a:chExt cx="227" cy="227"/>
              </a:xfrm>
            </p:grpSpPr>
            <p:sp>
              <p:nvSpPr>
                <p:cNvPr id="37375" name="Line 511"/>
                <p:cNvSpPr>
                  <a:spLocks noChangeAspect="1" noChangeShapeType="1"/>
                </p:cNvSpPr>
                <p:nvPr/>
              </p:nvSpPr>
              <p:spPr bwMode="auto">
                <a:xfrm>
                  <a:off x="5220" y="6120"/>
                  <a:ext cx="227" cy="0"/>
                </a:xfrm>
                <a:prstGeom prst="line">
                  <a:avLst/>
                </a:prstGeom>
                <a:noFill/>
                <a:ln w="6350">
                  <a:solidFill>
                    <a:srgbClr val="000000"/>
                  </a:solidFill>
                  <a:round/>
                  <a:headEnd/>
                  <a:tailEnd/>
                </a:ln>
              </p:spPr>
              <p:txBody>
                <a:bodyPr/>
                <a:lstStyle/>
                <a:p>
                  <a:endParaRPr lang="zh-CN" altLang="en-US"/>
                </a:p>
              </p:txBody>
            </p:sp>
            <p:sp>
              <p:nvSpPr>
                <p:cNvPr id="37376" name="Line 512"/>
                <p:cNvSpPr>
                  <a:spLocks noChangeAspect="1" noChangeShapeType="1"/>
                </p:cNvSpPr>
                <p:nvPr/>
              </p:nvSpPr>
              <p:spPr bwMode="auto">
                <a:xfrm rot="5400000">
                  <a:off x="5219" y="6118"/>
                  <a:ext cx="227" cy="0"/>
                </a:xfrm>
                <a:prstGeom prst="line">
                  <a:avLst/>
                </a:prstGeom>
                <a:noFill/>
                <a:ln w="6350">
                  <a:solidFill>
                    <a:srgbClr val="000000"/>
                  </a:solidFill>
                  <a:round/>
                  <a:headEnd/>
                  <a:tailEnd/>
                </a:ln>
              </p:spPr>
              <p:txBody>
                <a:bodyPr/>
                <a:lstStyle/>
                <a:p>
                  <a:endParaRPr lang="zh-CN" altLang="en-US"/>
                </a:p>
              </p:txBody>
            </p:sp>
          </p:grpSp>
        </p:grpSp>
        <p:grpSp>
          <p:nvGrpSpPr>
            <p:cNvPr id="37200" name="Group 513"/>
            <p:cNvGrpSpPr>
              <a:grpSpLocks noChangeAspect="1"/>
            </p:cNvGrpSpPr>
            <p:nvPr/>
          </p:nvGrpSpPr>
          <p:grpSpPr bwMode="auto">
            <a:xfrm rot="-17993">
              <a:off x="1278" y="2383"/>
              <a:ext cx="533" cy="292"/>
              <a:chOff x="5280" y="4836"/>
              <a:chExt cx="917" cy="515"/>
            </a:xfrm>
          </p:grpSpPr>
          <p:grpSp>
            <p:nvGrpSpPr>
              <p:cNvPr id="37208" name="Group 514"/>
              <p:cNvGrpSpPr>
                <a:grpSpLocks noChangeAspect="1"/>
              </p:cNvGrpSpPr>
              <p:nvPr/>
            </p:nvGrpSpPr>
            <p:grpSpPr bwMode="auto">
              <a:xfrm>
                <a:off x="5970" y="4836"/>
                <a:ext cx="227" cy="227"/>
                <a:chOff x="5220" y="6004"/>
                <a:chExt cx="227" cy="227"/>
              </a:xfrm>
            </p:grpSpPr>
            <p:sp>
              <p:nvSpPr>
                <p:cNvPr id="37379" name="Line 515"/>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80" name="Line 516"/>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216" name="Group 517"/>
              <p:cNvGrpSpPr>
                <a:grpSpLocks noChangeAspect="1"/>
              </p:cNvGrpSpPr>
              <p:nvPr/>
            </p:nvGrpSpPr>
            <p:grpSpPr bwMode="auto">
              <a:xfrm>
                <a:off x="5875" y="4891"/>
                <a:ext cx="227" cy="227"/>
                <a:chOff x="5220" y="6004"/>
                <a:chExt cx="227" cy="227"/>
              </a:xfrm>
            </p:grpSpPr>
            <p:sp>
              <p:nvSpPr>
                <p:cNvPr id="37382" name="Line 518"/>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83" name="Line 519"/>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217" name="Group 520"/>
              <p:cNvGrpSpPr>
                <a:grpSpLocks noChangeAspect="1"/>
              </p:cNvGrpSpPr>
              <p:nvPr/>
            </p:nvGrpSpPr>
            <p:grpSpPr bwMode="auto">
              <a:xfrm>
                <a:off x="5280" y="5124"/>
                <a:ext cx="227" cy="227"/>
                <a:chOff x="5220" y="6004"/>
                <a:chExt cx="227" cy="227"/>
              </a:xfrm>
            </p:grpSpPr>
            <p:sp>
              <p:nvSpPr>
                <p:cNvPr id="37385" name="Line 521"/>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86" name="Line 522"/>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225" name="Group 523"/>
              <p:cNvGrpSpPr>
                <a:grpSpLocks noChangeAspect="1"/>
              </p:cNvGrpSpPr>
              <p:nvPr/>
            </p:nvGrpSpPr>
            <p:grpSpPr bwMode="auto">
              <a:xfrm>
                <a:off x="5400" y="5076"/>
                <a:ext cx="227" cy="227"/>
                <a:chOff x="5220" y="6004"/>
                <a:chExt cx="227" cy="227"/>
              </a:xfrm>
            </p:grpSpPr>
            <p:sp>
              <p:nvSpPr>
                <p:cNvPr id="37388" name="Line 524"/>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89" name="Line 525"/>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226" name="Group 526"/>
              <p:cNvGrpSpPr>
                <a:grpSpLocks noChangeAspect="1"/>
              </p:cNvGrpSpPr>
              <p:nvPr/>
            </p:nvGrpSpPr>
            <p:grpSpPr bwMode="auto">
              <a:xfrm>
                <a:off x="5580" y="5016"/>
                <a:ext cx="227" cy="227"/>
                <a:chOff x="5220" y="6004"/>
                <a:chExt cx="227" cy="227"/>
              </a:xfrm>
            </p:grpSpPr>
            <p:sp>
              <p:nvSpPr>
                <p:cNvPr id="37391" name="Line 527"/>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92" name="Line 528"/>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nvGrpSpPr>
              <p:cNvPr id="37229" name="Group 529"/>
              <p:cNvGrpSpPr>
                <a:grpSpLocks noChangeAspect="1"/>
              </p:cNvGrpSpPr>
              <p:nvPr/>
            </p:nvGrpSpPr>
            <p:grpSpPr bwMode="auto">
              <a:xfrm>
                <a:off x="5760" y="4938"/>
                <a:ext cx="227" cy="227"/>
                <a:chOff x="5220" y="6004"/>
                <a:chExt cx="227" cy="227"/>
              </a:xfrm>
            </p:grpSpPr>
            <p:sp>
              <p:nvSpPr>
                <p:cNvPr id="37394" name="Line 530"/>
                <p:cNvSpPr>
                  <a:spLocks noChangeAspect="1" noChangeShapeType="1"/>
                </p:cNvSpPr>
                <p:nvPr/>
              </p:nvSpPr>
              <p:spPr bwMode="auto">
                <a:xfrm>
                  <a:off x="5220" y="6120"/>
                  <a:ext cx="227" cy="0"/>
                </a:xfrm>
                <a:prstGeom prst="line">
                  <a:avLst/>
                </a:prstGeom>
                <a:noFill/>
                <a:ln w="19050">
                  <a:solidFill>
                    <a:srgbClr val="000000"/>
                  </a:solidFill>
                  <a:round/>
                  <a:headEnd/>
                  <a:tailEnd/>
                </a:ln>
              </p:spPr>
              <p:txBody>
                <a:bodyPr/>
                <a:lstStyle/>
                <a:p>
                  <a:endParaRPr lang="zh-CN" altLang="en-US"/>
                </a:p>
              </p:txBody>
            </p:sp>
            <p:sp>
              <p:nvSpPr>
                <p:cNvPr id="37395" name="Line 531"/>
                <p:cNvSpPr>
                  <a:spLocks noChangeAspect="1" noChangeShapeType="1"/>
                </p:cNvSpPr>
                <p:nvPr/>
              </p:nvSpPr>
              <p:spPr bwMode="auto">
                <a:xfrm rot="5400000">
                  <a:off x="5219" y="6118"/>
                  <a:ext cx="227" cy="0"/>
                </a:xfrm>
                <a:prstGeom prst="line">
                  <a:avLst/>
                </a:prstGeom>
                <a:noFill/>
                <a:ln w="19050">
                  <a:solidFill>
                    <a:srgbClr val="000000"/>
                  </a:solidFill>
                  <a:round/>
                  <a:headEnd/>
                  <a:tailEnd/>
                </a:ln>
              </p:spPr>
              <p:txBody>
                <a:bodyPr/>
                <a:lstStyle/>
                <a:p>
                  <a:endParaRPr lang="zh-CN" altLang="en-US"/>
                </a:p>
              </p:txBody>
            </p:sp>
          </p:grpSp>
        </p:grpSp>
        <p:sp>
          <p:nvSpPr>
            <p:cNvPr id="37396" name="Text Box 532"/>
            <p:cNvSpPr txBox="1">
              <a:spLocks noChangeAspect="1" noChangeArrowheads="1"/>
            </p:cNvSpPr>
            <p:nvPr/>
          </p:nvSpPr>
          <p:spPr bwMode="auto">
            <a:xfrm>
              <a:off x="325" y="3061"/>
              <a:ext cx="264" cy="258"/>
            </a:xfrm>
            <a:prstGeom prst="rect">
              <a:avLst/>
            </a:prstGeom>
            <a:noFill/>
            <a:ln w="9525">
              <a:noFill/>
              <a:miter lim="800000"/>
              <a:headEnd/>
              <a:tailEnd/>
            </a:ln>
          </p:spPr>
          <p:txBody>
            <a:bodyPr lIns="0" tIns="0" rIns="0" bIns="0"/>
            <a:lstStyle/>
            <a:p>
              <a:pPr algn="ctr"/>
              <a:r>
                <a:rPr lang="en-US" altLang="zh-CN" sz="2400" b="1" i="1">
                  <a:latin typeface="Times New Roman" pitchFamily="18" charset="0"/>
                </a:rPr>
                <a:t>0</a:t>
              </a:r>
              <a:endParaRPr lang="en-US" altLang="zh-CN" sz="2400" b="1"/>
            </a:p>
          </p:txBody>
        </p:sp>
        <p:sp>
          <p:nvSpPr>
            <p:cNvPr id="37397" name="Text Box 533"/>
            <p:cNvSpPr txBox="1">
              <a:spLocks noChangeAspect="1" noChangeArrowheads="1"/>
            </p:cNvSpPr>
            <p:nvPr/>
          </p:nvSpPr>
          <p:spPr bwMode="auto">
            <a:xfrm>
              <a:off x="5398" y="2953"/>
              <a:ext cx="263" cy="257"/>
            </a:xfrm>
            <a:prstGeom prst="rect">
              <a:avLst/>
            </a:prstGeom>
            <a:noFill/>
            <a:ln w="9525">
              <a:noFill/>
              <a:miter lim="800000"/>
              <a:headEnd/>
              <a:tailEnd/>
            </a:ln>
          </p:spPr>
          <p:txBody>
            <a:bodyPr lIns="0" tIns="0" rIns="0" bIns="0"/>
            <a:lstStyle/>
            <a:p>
              <a:pPr algn="ctr"/>
              <a:r>
                <a:rPr lang="en-US" altLang="zh-CN" sz="2400" i="1">
                  <a:latin typeface="Times New Roman" pitchFamily="18" charset="0"/>
                </a:rPr>
                <a:t>x</a:t>
              </a:r>
              <a:r>
                <a:rPr lang="en-US" altLang="zh-CN" sz="2400" i="1" baseline="-25000">
                  <a:latin typeface="Times New Roman" pitchFamily="18" charset="0"/>
                </a:rPr>
                <a:t>i</a:t>
              </a:r>
              <a:endParaRPr lang="en-US" altLang="zh-CN" sz="2400" i="1"/>
            </a:p>
          </p:txBody>
        </p:sp>
        <p:sp>
          <p:nvSpPr>
            <p:cNvPr id="37398" name="Text Box 534"/>
            <p:cNvSpPr txBox="1">
              <a:spLocks noChangeAspect="1" noChangeArrowheads="1"/>
            </p:cNvSpPr>
            <p:nvPr/>
          </p:nvSpPr>
          <p:spPr bwMode="auto">
            <a:xfrm>
              <a:off x="284" y="142"/>
              <a:ext cx="263" cy="258"/>
            </a:xfrm>
            <a:prstGeom prst="rect">
              <a:avLst/>
            </a:prstGeom>
            <a:noFill/>
            <a:ln w="9525">
              <a:noFill/>
              <a:miter lim="800000"/>
              <a:headEnd/>
              <a:tailEnd/>
            </a:ln>
          </p:spPr>
          <p:txBody>
            <a:bodyPr lIns="0" tIns="0" rIns="0" bIns="0"/>
            <a:lstStyle/>
            <a:p>
              <a:pPr algn="ctr"/>
              <a:r>
                <a:rPr lang="en-US" altLang="zh-CN" sz="2400" i="1">
                  <a:latin typeface="Times New Roman" pitchFamily="18" charset="0"/>
                </a:rPr>
                <a:t>x</a:t>
              </a:r>
              <a:r>
                <a:rPr lang="en-US" altLang="zh-CN" sz="2400" i="1" baseline="-25000">
                  <a:latin typeface="Times New Roman" pitchFamily="18" charset="0"/>
                </a:rPr>
                <a:t>k</a:t>
              </a:r>
              <a:endParaRPr lang="en-US" altLang="zh-CN" sz="2400" i="1"/>
            </a:p>
          </p:txBody>
        </p:sp>
        <p:sp>
          <p:nvSpPr>
            <p:cNvPr id="37399" name="Line 535"/>
            <p:cNvSpPr>
              <a:spLocks noChangeAspect="1" noChangeShapeType="1"/>
            </p:cNvSpPr>
            <p:nvPr/>
          </p:nvSpPr>
          <p:spPr bwMode="auto">
            <a:xfrm flipV="1">
              <a:off x="614" y="1736"/>
              <a:ext cx="1141" cy="1192"/>
            </a:xfrm>
            <a:prstGeom prst="line">
              <a:avLst/>
            </a:prstGeom>
            <a:noFill/>
            <a:ln w="22225">
              <a:solidFill>
                <a:srgbClr val="FF0000"/>
              </a:solidFill>
              <a:round/>
              <a:headEnd/>
              <a:tailEnd type="triangle" w="sm" len="lg"/>
            </a:ln>
          </p:spPr>
          <p:txBody>
            <a:bodyPr/>
            <a:lstStyle/>
            <a:p>
              <a:endParaRPr lang="zh-CN" altLang="en-US"/>
            </a:p>
          </p:txBody>
        </p:sp>
        <p:sp>
          <p:nvSpPr>
            <p:cNvPr id="37400" name="Line 536"/>
            <p:cNvSpPr>
              <a:spLocks noChangeAspect="1" noChangeShapeType="1"/>
            </p:cNvSpPr>
            <p:nvPr/>
          </p:nvSpPr>
          <p:spPr bwMode="auto">
            <a:xfrm flipV="1">
              <a:off x="614" y="697"/>
              <a:ext cx="3445" cy="2214"/>
            </a:xfrm>
            <a:prstGeom prst="line">
              <a:avLst/>
            </a:prstGeom>
            <a:noFill/>
            <a:ln w="22225">
              <a:solidFill>
                <a:srgbClr val="0000FF"/>
              </a:solidFill>
              <a:round/>
              <a:headEnd/>
              <a:tailEnd type="triangle" w="sm" len="lg"/>
            </a:ln>
          </p:spPr>
          <p:txBody>
            <a:bodyPr/>
            <a:lstStyle/>
            <a:p>
              <a:endParaRPr lang="zh-CN" altLang="en-US"/>
            </a:p>
          </p:txBody>
        </p:sp>
        <p:graphicFrame>
          <p:nvGraphicFramePr>
            <p:cNvPr id="37401" name="Object 537"/>
            <p:cNvGraphicFramePr>
              <a:graphicFrameLocks noChangeAspect="1"/>
            </p:cNvGraphicFramePr>
            <p:nvPr/>
          </p:nvGraphicFramePr>
          <p:xfrm>
            <a:off x="3795" y="187"/>
            <a:ext cx="233" cy="265"/>
          </p:xfrm>
          <a:graphic>
            <a:graphicData uri="http://schemas.openxmlformats.org/presentationml/2006/ole">
              <p:oleObj spid="_x0000_s8194" name="公式" r:id="rId4" imgW="177480" imgH="215640" progId="Equation.3">
                <p:embed/>
              </p:oleObj>
            </a:graphicData>
          </a:graphic>
        </p:graphicFrame>
        <p:sp>
          <p:nvSpPr>
            <p:cNvPr id="37402" name="Line 538"/>
            <p:cNvSpPr>
              <a:spLocks noChangeAspect="1" noChangeShapeType="1"/>
            </p:cNvSpPr>
            <p:nvPr/>
          </p:nvSpPr>
          <p:spPr bwMode="auto">
            <a:xfrm rot="5382007" flipV="1">
              <a:off x="1876" y="2491"/>
              <a:ext cx="515" cy="226"/>
            </a:xfrm>
            <a:prstGeom prst="line">
              <a:avLst/>
            </a:prstGeom>
            <a:noFill/>
            <a:ln w="19050">
              <a:solidFill>
                <a:srgbClr val="000000"/>
              </a:solidFill>
              <a:round/>
              <a:headEnd/>
              <a:tailEnd type="none" w="sm" len="lg"/>
            </a:ln>
          </p:spPr>
          <p:txBody>
            <a:bodyPr/>
            <a:lstStyle/>
            <a:p>
              <a:endParaRPr lang="zh-CN" altLang="en-US"/>
            </a:p>
          </p:txBody>
        </p:sp>
        <p:sp>
          <p:nvSpPr>
            <p:cNvPr id="37403" name="Line 539"/>
            <p:cNvSpPr>
              <a:spLocks noChangeAspect="1" noChangeShapeType="1"/>
            </p:cNvSpPr>
            <p:nvPr/>
          </p:nvSpPr>
          <p:spPr bwMode="auto">
            <a:xfrm rot="5382007" flipV="1">
              <a:off x="4205" y="1495"/>
              <a:ext cx="563" cy="248"/>
            </a:xfrm>
            <a:prstGeom prst="line">
              <a:avLst/>
            </a:prstGeom>
            <a:noFill/>
            <a:ln w="22225">
              <a:solidFill>
                <a:srgbClr val="000000"/>
              </a:solidFill>
              <a:round/>
              <a:headEnd/>
              <a:tailEnd type="none" w="sm" len="lg"/>
            </a:ln>
          </p:spPr>
          <p:txBody>
            <a:bodyPr/>
            <a:lstStyle/>
            <a:p>
              <a:endParaRPr lang="zh-CN" altLang="en-US"/>
            </a:p>
          </p:txBody>
        </p:sp>
        <p:graphicFrame>
          <p:nvGraphicFramePr>
            <p:cNvPr id="37404" name="Object 540"/>
            <p:cNvGraphicFramePr>
              <a:graphicFrameLocks noChangeAspect="1"/>
            </p:cNvGraphicFramePr>
            <p:nvPr/>
          </p:nvGraphicFramePr>
          <p:xfrm>
            <a:off x="5357" y="673"/>
            <a:ext cx="345" cy="309"/>
          </p:xfrm>
          <a:graphic>
            <a:graphicData uri="http://schemas.openxmlformats.org/presentationml/2006/ole">
              <p:oleObj spid="_x0000_s8195" name="Equation" r:id="rId5" imgW="228600" imgH="203040" progId="Equation.DSMT4">
                <p:embed/>
              </p:oleObj>
            </a:graphicData>
          </a:graphic>
        </p:graphicFrame>
        <p:sp>
          <p:nvSpPr>
            <p:cNvPr id="37406" name="Line 542"/>
            <p:cNvSpPr>
              <a:spLocks noChangeAspect="1" noChangeShapeType="1"/>
            </p:cNvSpPr>
            <p:nvPr/>
          </p:nvSpPr>
          <p:spPr bwMode="auto">
            <a:xfrm flipV="1">
              <a:off x="4544" y="1490"/>
              <a:ext cx="592" cy="250"/>
            </a:xfrm>
            <a:prstGeom prst="line">
              <a:avLst/>
            </a:prstGeom>
            <a:noFill/>
            <a:ln w="19050">
              <a:solidFill>
                <a:srgbClr val="000000"/>
              </a:solidFill>
              <a:round/>
              <a:headEnd type="triangle" w="med" len="lg"/>
              <a:tailEnd type="triangle" w="sm" len="lg"/>
            </a:ln>
          </p:spPr>
          <p:txBody>
            <a:bodyPr/>
            <a:lstStyle/>
            <a:p>
              <a:endParaRPr lang="zh-CN" altLang="en-US"/>
            </a:p>
          </p:txBody>
        </p:sp>
        <p:sp>
          <p:nvSpPr>
            <p:cNvPr id="37407" name="Line 543"/>
            <p:cNvSpPr>
              <a:spLocks noChangeAspect="1" noChangeShapeType="1"/>
            </p:cNvSpPr>
            <p:nvPr/>
          </p:nvSpPr>
          <p:spPr bwMode="auto">
            <a:xfrm flipV="1">
              <a:off x="2191" y="2424"/>
              <a:ext cx="708" cy="299"/>
            </a:xfrm>
            <a:prstGeom prst="line">
              <a:avLst/>
            </a:prstGeom>
            <a:noFill/>
            <a:ln w="19050">
              <a:solidFill>
                <a:srgbClr val="000000"/>
              </a:solidFill>
              <a:round/>
              <a:headEnd type="triangle" w="sm" len="lg"/>
              <a:tailEnd type="triangle" w="med" len="lg"/>
            </a:ln>
          </p:spPr>
          <p:txBody>
            <a:bodyPr/>
            <a:lstStyle/>
            <a:p>
              <a:endParaRPr lang="zh-CN" altLang="en-US"/>
            </a:p>
          </p:txBody>
        </p:sp>
        <p:sp>
          <p:nvSpPr>
            <p:cNvPr id="37408" name="Line 544"/>
            <p:cNvSpPr>
              <a:spLocks noChangeAspect="1" noChangeShapeType="1"/>
            </p:cNvSpPr>
            <p:nvPr/>
          </p:nvSpPr>
          <p:spPr bwMode="auto">
            <a:xfrm rot="5382007" flipV="1">
              <a:off x="-577" y="2296"/>
              <a:ext cx="2267" cy="996"/>
            </a:xfrm>
            <a:prstGeom prst="line">
              <a:avLst/>
            </a:prstGeom>
            <a:noFill/>
            <a:ln w="22225">
              <a:solidFill>
                <a:srgbClr val="000000"/>
              </a:solidFill>
              <a:round/>
              <a:headEnd/>
              <a:tailEnd type="none" w="sm" len="lg"/>
            </a:ln>
          </p:spPr>
          <p:txBody>
            <a:bodyPr/>
            <a:lstStyle/>
            <a:p>
              <a:endParaRPr lang="zh-CN" altLang="en-US"/>
            </a:p>
          </p:txBody>
        </p:sp>
        <p:graphicFrame>
          <p:nvGraphicFramePr>
            <p:cNvPr id="37409" name="Object 545"/>
            <p:cNvGraphicFramePr>
              <a:graphicFrameLocks noChangeAspect="1"/>
            </p:cNvGraphicFramePr>
            <p:nvPr/>
          </p:nvGraphicFramePr>
          <p:xfrm>
            <a:off x="930" y="1026"/>
            <a:ext cx="531" cy="394"/>
          </p:xfrm>
          <a:graphic>
            <a:graphicData uri="http://schemas.openxmlformats.org/presentationml/2006/ole">
              <p:oleObj spid="_x0000_s8196" name="Equation" r:id="rId6" imgW="342720" imgH="253800" progId="Equation.DSMT4">
                <p:embed/>
              </p:oleObj>
            </a:graphicData>
          </a:graphic>
        </p:graphicFrame>
        <p:sp>
          <p:nvSpPr>
            <p:cNvPr id="37416" name="Line 552"/>
            <p:cNvSpPr>
              <a:spLocks noChangeAspect="1" noChangeShapeType="1"/>
            </p:cNvSpPr>
            <p:nvPr/>
          </p:nvSpPr>
          <p:spPr bwMode="auto">
            <a:xfrm rot="5382007" flipV="1">
              <a:off x="1782" y="1114"/>
              <a:ext cx="1270" cy="558"/>
            </a:xfrm>
            <a:prstGeom prst="line">
              <a:avLst/>
            </a:prstGeom>
            <a:noFill/>
            <a:ln w="22225">
              <a:solidFill>
                <a:srgbClr val="FF00FF"/>
              </a:solidFill>
              <a:prstDash val="dash"/>
              <a:round/>
              <a:headEnd/>
              <a:tailEnd type="triangle" w="sm" len="lg"/>
            </a:ln>
          </p:spPr>
          <p:txBody>
            <a:bodyPr/>
            <a:lstStyle/>
            <a:p>
              <a:endParaRPr lang="zh-CN" altLang="en-US"/>
            </a:p>
          </p:txBody>
        </p:sp>
        <p:sp>
          <p:nvSpPr>
            <p:cNvPr id="37418" name="Line 554"/>
            <p:cNvSpPr>
              <a:spLocks noChangeAspect="1" noChangeShapeType="1"/>
            </p:cNvSpPr>
            <p:nvPr/>
          </p:nvSpPr>
          <p:spPr bwMode="auto">
            <a:xfrm rot="5382007" flipV="1">
              <a:off x="2577" y="2225"/>
              <a:ext cx="518" cy="228"/>
            </a:xfrm>
            <a:prstGeom prst="line">
              <a:avLst/>
            </a:prstGeom>
            <a:noFill/>
            <a:ln w="22225">
              <a:solidFill>
                <a:srgbClr val="FF00FF"/>
              </a:solidFill>
              <a:prstDash val="dash"/>
              <a:round/>
              <a:headEnd/>
              <a:tailEnd type="none" w="sm" len="lg"/>
            </a:ln>
          </p:spPr>
          <p:txBody>
            <a:bodyPr/>
            <a:lstStyle/>
            <a:p>
              <a:endParaRPr lang="zh-CN" altLang="en-US"/>
            </a:p>
          </p:txBody>
        </p:sp>
        <p:sp>
          <p:nvSpPr>
            <p:cNvPr id="37419" name="Line 555"/>
            <p:cNvSpPr>
              <a:spLocks noChangeAspect="1" noChangeShapeType="1"/>
            </p:cNvSpPr>
            <p:nvPr/>
          </p:nvSpPr>
          <p:spPr bwMode="auto">
            <a:xfrm rot="5382007" flipV="1">
              <a:off x="4555" y="722"/>
              <a:ext cx="525" cy="231"/>
            </a:xfrm>
            <a:prstGeom prst="line">
              <a:avLst/>
            </a:prstGeom>
            <a:noFill/>
            <a:ln w="22225">
              <a:solidFill>
                <a:srgbClr val="FF00FF"/>
              </a:solidFill>
              <a:prstDash val="dash"/>
              <a:round/>
              <a:headEnd/>
              <a:tailEnd type="triangle" w="sm" len="lg"/>
            </a:ln>
          </p:spPr>
          <p:txBody>
            <a:bodyPr/>
            <a:lstStyle/>
            <a:p>
              <a:endParaRPr lang="zh-CN" altLang="en-US"/>
            </a:p>
          </p:txBody>
        </p:sp>
        <p:sp>
          <p:nvSpPr>
            <p:cNvPr id="37420" name="Line 556"/>
            <p:cNvSpPr>
              <a:spLocks noChangeAspect="1" noChangeShapeType="1"/>
            </p:cNvSpPr>
            <p:nvPr/>
          </p:nvSpPr>
          <p:spPr bwMode="auto">
            <a:xfrm rot="5382007" flipV="1">
              <a:off x="4600" y="1361"/>
              <a:ext cx="1096" cy="482"/>
            </a:xfrm>
            <a:prstGeom prst="line">
              <a:avLst/>
            </a:prstGeom>
            <a:noFill/>
            <a:ln w="22225">
              <a:solidFill>
                <a:srgbClr val="FF00FF"/>
              </a:solidFill>
              <a:prstDash val="dash"/>
              <a:round/>
              <a:headEnd/>
              <a:tailEnd type="none" w="sm" len="lg"/>
            </a:ln>
          </p:spPr>
          <p:txBody>
            <a:bodyPr/>
            <a:lstStyle/>
            <a:p>
              <a:endParaRPr lang="zh-CN" altLang="en-US"/>
            </a:p>
          </p:txBody>
        </p:sp>
        <p:sp>
          <p:nvSpPr>
            <p:cNvPr id="37732" name="AutoShape 868"/>
            <p:cNvSpPr>
              <a:spLocks noChangeAspect="1" noChangeArrowheads="1"/>
            </p:cNvSpPr>
            <p:nvPr/>
          </p:nvSpPr>
          <p:spPr bwMode="auto">
            <a:xfrm rot="-17993">
              <a:off x="2347" y="1352"/>
              <a:ext cx="141" cy="137"/>
            </a:xfrm>
            <a:prstGeom prst="diamond">
              <a:avLst/>
            </a:prstGeom>
            <a:noFill/>
            <a:ln w="22225">
              <a:solidFill>
                <a:srgbClr val="FF00FF"/>
              </a:solidFill>
              <a:miter lim="800000"/>
              <a:headEnd/>
              <a:tailEnd/>
            </a:ln>
          </p:spPr>
          <p:txBody>
            <a:bodyPr/>
            <a:lstStyle/>
            <a:p>
              <a:endParaRPr lang="zh-CN" altLang="en-US"/>
            </a:p>
          </p:txBody>
        </p:sp>
        <p:sp>
          <p:nvSpPr>
            <p:cNvPr id="37736" name="Line 872"/>
            <p:cNvSpPr>
              <a:spLocks noChangeAspect="1" noChangeShapeType="1"/>
            </p:cNvSpPr>
            <p:nvPr/>
          </p:nvSpPr>
          <p:spPr bwMode="auto">
            <a:xfrm flipV="1">
              <a:off x="90" y="1387"/>
              <a:ext cx="800" cy="337"/>
            </a:xfrm>
            <a:prstGeom prst="line">
              <a:avLst/>
            </a:prstGeom>
            <a:noFill/>
            <a:ln w="19050">
              <a:solidFill>
                <a:srgbClr val="000000"/>
              </a:solidFill>
              <a:round/>
              <a:headEnd type="triangle" w="sm" len="lg"/>
              <a:tailEnd type="none" w="med" len="lg"/>
            </a:ln>
          </p:spPr>
          <p:txBody>
            <a:bodyPr/>
            <a:lstStyle/>
            <a:p>
              <a:endParaRPr lang="zh-CN" altLang="en-US"/>
            </a:p>
          </p:txBody>
        </p:sp>
        <p:sp>
          <p:nvSpPr>
            <p:cNvPr id="37737" name="Line 873"/>
            <p:cNvSpPr>
              <a:spLocks noChangeAspect="1" noChangeShapeType="1"/>
            </p:cNvSpPr>
            <p:nvPr/>
          </p:nvSpPr>
          <p:spPr bwMode="auto">
            <a:xfrm flipV="1">
              <a:off x="1369" y="850"/>
              <a:ext cx="799" cy="337"/>
            </a:xfrm>
            <a:prstGeom prst="line">
              <a:avLst/>
            </a:prstGeom>
            <a:noFill/>
            <a:ln w="19050">
              <a:solidFill>
                <a:srgbClr val="000000"/>
              </a:solidFill>
              <a:round/>
              <a:headEnd type="none" w="sm" len="lg"/>
              <a:tailEnd type="triangle" w="med" len="lg"/>
            </a:ln>
          </p:spPr>
          <p:txBody>
            <a:bodyPr/>
            <a:lstStyle/>
            <a:p>
              <a:endParaRPr lang="zh-CN" altLang="en-US"/>
            </a:p>
          </p:txBody>
        </p:sp>
      </p:grpSp>
      <p:graphicFrame>
        <p:nvGraphicFramePr>
          <p:cNvPr id="562" name="对象 561"/>
          <p:cNvGraphicFramePr>
            <a:graphicFrameLocks noChangeAspect="1"/>
          </p:cNvGraphicFramePr>
          <p:nvPr/>
        </p:nvGraphicFramePr>
        <p:xfrm>
          <a:off x="3923928" y="5013176"/>
          <a:ext cx="4249855" cy="779140"/>
        </p:xfrm>
        <a:graphic>
          <a:graphicData uri="http://schemas.openxmlformats.org/presentationml/2006/ole">
            <p:oleObj spid="_x0000_s8203" name="Equation" r:id="rId7" imgW="2286000" imgH="419040" progId="Equation.DSMT4">
              <p:embed/>
            </p:oleObj>
          </a:graphicData>
        </a:graphic>
      </p:graphicFrame>
      <p:graphicFrame>
        <p:nvGraphicFramePr>
          <p:cNvPr id="563" name="对象 562"/>
          <p:cNvGraphicFramePr>
            <a:graphicFrameLocks noChangeAspect="1"/>
          </p:cNvGraphicFramePr>
          <p:nvPr/>
        </p:nvGraphicFramePr>
        <p:xfrm>
          <a:off x="4355976" y="2996952"/>
          <a:ext cx="360040" cy="456051"/>
        </p:xfrm>
        <a:graphic>
          <a:graphicData uri="http://schemas.openxmlformats.org/presentationml/2006/ole">
            <p:oleObj spid="_x0000_s8204" name="Equation" r:id="rId8" imgW="190440" imgH="241200" progId="Equation.DSMT4">
              <p:embed/>
            </p:oleObj>
          </a:graphicData>
        </a:graphic>
      </p:graphicFrame>
      <p:graphicFrame>
        <p:nvGraphicFramePr>
          <p:cNvPr id="564" name="对象 563"/>
          <p:cNvGraphicFramePr>
            <a:graphicFrameLocks noChangeAspect="1"/>
          </p:cNvGraphicFramePr>
          <p:nvPr/>
        </p:nvGraphicFramePr>
        <p:xfrm>
          <a:off x="2915816" y="3861048"/>
          <a:ext cx="360040" cy="360040"/>
        </p:xfrm>
        <a:graphic>
          <a:graphicData uri="http://schemas.openxmlformats.org/presentationml/2006/ole">
            <p:oleObj spid="_x0000_s8205" name="Equation" r:id="rId9" imgW="177480" imgH="228600" progId="Equation.DSMT4">
              <p:embed/>
            </p:oleObj>
          </a:graphicData>
        </a:graphic>
      </p:graphicFrame>
      <p:graphicFrame>
        <p:nvGraphicFramePr>
          <p:cNvPr id="8206" name="Object 14"/>
          <p:cNvGraphicFramePr>
            <a:graphicFrameLocks noChangeAspect="1"/>
          </p:cNvGraphicFramePr>
          <p:nvPr/>
        </p:nvGraphicFramePr>
        <p:xfrm>
          <a:off x="6816725" y="2276475"/>
          <a:ext cx="334963" cy="360363"/>
        </p:xfrm>
        <a:graphic>
          <a:graphicData uri="http://schemas.openxmlformats.org/presentationml/2006/ole">
            <p:oleObj spid="_x0000_s8206" name="Equation" r:id="rId10" imgW="164880" imgH="228600" progId="Equation.DSMT4">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jpg"/>
          <p:cNvPicPr>
            <a:picLocks noChangeAspect="1"/>
          </p:cNvPicPr>
          <p:nvPr/>
        </p:nvPicPr>
        <p:blipFill>
          <a:blip r:embed="rId3"/>
          <a:stretch>
            <a:fillRect/>
          </a:stretch>
        </p:blipFill>
        <p:spPr>
          <a:xfrm>
            <a:off x="0" y="0"/>
            <a:ext cx="9144000" cy="6858000"/>
          </a:xfrm>
          <a:prstGeom prst="rect">
            <a:avLst/>
          </a:prstGeom>
        </p:spPr>
      </p:pic>
      <p:sp>
        <p:nvSpPr>
          <p:cNvPr id="35843" name="Rectangle 3"/>
          <p:cNvSpPr>
            <a:spLocks noGrp="1" noChangeArrowheads="1"/>
          </p:cNvSpPr>
          <p:nvPr>
            <p:ph type="body" sz="half" idx="1"/>
          </p:nvPr>
        </p:nvSpPr>
        <p:spPr>
          <a:xfrm>
            <a:off x="35496" y="288032"/>
            <a:ext cx="8820472" cy="6525344"/>
          </a:xfrm>
          <a:noFill/>
        </p:spPr>
        <p:txBody>
          <a:bodyPr lIns="18000" tIns="18000" rIns="18000" bIns="18000"/>
          <a:lstStyle/>
          <a:p>
            <a:pPr marL="609600" indent="-609600" algn="just">
              <a:buClr>
                <a:schemeClr val="bg1"/>
              </a:buClr>
              <a:buFont typeface="Wingdings" pitchFamily="2" charset="2"/>
              <a:buChar char="Ø"/>
            </a:pPr>
            <a:r>
              <a:rPr lang="zh-CN" altLang="en-US" b="1" dirty="0" smtClean="0">
                <a:solidFill>
                  <a:srgbClr val="0000FF"/>
                </a:solidFill>
                <a:latin typeface="+mj-lt"/>
                <a:ea typeface="+mj-ea"/>
                <a:cs typeface="+mj-cs"/>
              </a:rPr>
              <a:t>  求变换矩阵</a:t>
            </a:r>
            <a:r>
              <a:rPr lang="en-US" altLang="zh-CN" b="1" dirty="0" smtClean="0">
                <a:solidFill>
                  <a:srgbClr val="0000FF"/>
                </a:solidFill>
                <a:latin typeface="+mj-lt"/>
                <a:ea typeface="+mj-ea"/>
                <a:cs typeface="+mj-cs"/>
              </a:rPr>
              <a:t>P</a:t>
            </a:r>
            <a:r>
              <a:rPr lang="zh-CN" altLang="en-US" b="1" dirty="0" smtClean="0">
                <a:solidFill>
                  <a:srgbClr val="0000FF"/>
                </a:solidFill>
                <a:latin typeface="+mj-lt"/>
                <a:ea typeface="+mj-ea"/>
                <a:cs typeface="+mj-cs"/>
              </a:rPr>
              <a:t>，这里是二维的，则求的是投影向量</a:t>
            </a:r>
            <a:endParaRPr lang="en-US" altLang="zh-CN" b="1" dirty="0" smtClean="0">
              <a:solidFill>
                <a:srgbClr val="0000FF"/>
              </a:solidFill>
              <a:latin typeface="+mj-lt"/>
              <a:ea typeface="+mj-ea"/>
              <a:cs typeface="+mj-cs"/>
              <a:hlinkClick r:id="rId4" action="ppaction://hlinksldjump"/>
            </a:endParaRPr>
          </a:p>
          <a:p>
            <a:pPr marL="609600" indent="-609600" algn="just">
              <a:buClr>
                <a:schemeClr val="bg1"/>
              </a:buClr>
              <a:buNone/>
            </a:pPr>
            <a:r>
              <a:rPr lang="en-US" altLang="zh-CN" b="1" dirty="0" smtClean="0">
                <a:latin typeface="Times New Roman" pitchFamily="18" charset="0"/>
                <a:ea typeface="楷体_GB2312" pitchFamily="49" charset="-122"/>
              </a:rPr>
              <a:t>  J(  )</a:t>
            </a:r>
            <a:r>
              <a:rPr lang="zh-CN" altLang="en-US" b="1" dirty="0">
                <a:latin typeface="Times New Roman" pitchFamily="18" charset="0"/>
                <a:ea typeface="楷体_GB2312" pitchFamily="49" charset="-122"/>
              </a:rPr>
              <a:t>的数学表达式：</a:t>
            </a:r>
          </a:p>
        </p:txBody>
      </p:sp>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9220" name="Object 4"/>
          <p:cNvGraphicFramePr>
            <a:graphicFrameLocks noChangeAspect="1"/>
          </p:cNvGraphicFramePr>
          <p:nvPr/>
        </p:nvGraphicFramePr>
        <p:xfrm>
          <a:off x="506909" y="1484784"/>
          <a:ext cx="320675" cy="422275"/>
        </p:xfrm>
        <a:graphic>
          <a:graphicData uri="http://schemas.openxmlformats.org/presentationml/2006/ole">
            <p:oleObj spid="_x0000_s9220" name="Equation" r:id="rId5" imgW="139680" imgH="164880" progId="Equation.DSMT4">
              <p:embed/>
            </p:oleObj>
          </a:graphicData>
        </a:graphic>
      </p:graphicFrame>
      <p:graphicFrame>
        <p:nvGraphicFramePr>
          <p:cNvPr id="9221" name="Object 5"/>
          <p:cNvGraphicFramePr>
            <a:graphicFrameLocks noChangeAspect="1"/>
          </p:cNvGraphicFramePr>
          <p:nvPr/>
        </p:nvGraphicFramePr>
        <p:xfrm>
          <a:off x="1475656" y="836712"/>
          <a:ext cx="320675" cy="422275"/>
        </p:xfrm>
        <a:graphic>
          <a:graphicData uri="http://schemas.openxmlformats.org/presentationml/2006/ole">
            <p:oleObj spid="_x0000_s9221" name="Equation" r:id="rId6" imgW="139680" imgH="164880" progId="Equation.DSMT4">
              <p:embed/>
            </p:oleObj>
          </a:graphicData>
        </a:graphic>
      </p:graphicFrame>
      <p:graphicFrame>
        <p:nvGraphicFramePr>
          <p:cNvPr id="9222" name="Object 6"/>
          <p:cNvGraphicFramePr>
            <a:graphicFrameLocks noChangeAspect="1"/>
          </p:cNvGraphicFramePr>
          <p:nvPr/>
        </p:nvGraphicFramePr>
        <p:xfrm>
          <a:off x="428625" y="2285992"/>
          <a:ext cx="7739063" cy="2870200"/>
        </p:xfrm>
        <a:graphic>
          <a:graphicData uri="http://schemas.openxmlformats.org/presentationml/2006/ole">
            <p:oleObj spid="_x0000_s9222" name="Equation" r:id="rId7" imgW="3593880" imgH="1333440" progId="Equation.DSMT4">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0.jpg"/>
          <p:cNvPicPr>
            <a:picLocks noChangeAspect="1"/>
          </p:cNvPicPr>
          <p:nvPr/>
        </p:nvPicPr>
        <p:blipFill>
          <a:blip r:embed="rId3"/>
          <a:stretch>
            <a:fillRect/>
          </a:stretch>
        </p:blipFill>
        <p:spPr>
          <a:xfrm>
            <a:off x="0" y="0"/>
            <a:ext cx="9144000" cy="6858000"/>
          </a:xfrm>
          <a:prstGeom prst="rect">
            <a:avLst/>
          </a:prstGeom>
        </p:spPr>
      </p:pic>
      <p:sp>
        <p:nvSpPr>
          <p:cNvPr id="47107" name="Rectangle 3"/>
          <p:cNvSpPr>
            <a:spLocks noGrp="1" noChangeArrowheads="1"/>
          </p:cNvSpPr>
          <p:nvPr>
            <p:ph type="body" sz="half" idx="1"/>
          </p:nvPr>
        </p:nvSpPr>
        <p:spPr>
          <a:xfrm>
            <a:off x="38100" y="908050"/>
            <a:ext cx="8997950" cy="5797550"/>
          </a:xfrm>
          <a:noFill/>
        </p:spPr>
        <p:txBody>
          <a:bodyPr lIns="18000" tIns="18000" rIns="18000" bIns="18000"/>
          <a:lstStyle/>
          <a:p>
            <a:pPr marL="609600" indent="-609600" algn="just">
              <a:buClr>
                <a:schemeClr val="bg1"/>
              </a:buClr>
              <a:buNone/>
            </a:pPr>
            <a:r>
              <a:rPr lang="en-US" altLang="zh-CN" b="1" dirty="0" smtClean="0">
                <a:latin typeface="Times New Roman" pitchFamily="18" charset="0"/>
                <a:ea typeface="楷体_GB2312" pitchFamily="49" charset="-122"/>
              </a:rPr>
              <a:t>	</a:t>
            </a:r>
            <a:r>
              <a:rPr lang="zh-CN" altLang="en-US" b="1" dirty="0" smtClean="0">
                <a:latin typeface="Times New Roman" pitchFamily="18" charset="0"/>
                <a:ea typeface="楷体_GB2312" pitchFamily="49" charset="-122"/>
              </a:rPr>
              <a:t>为了</a:t>
            </a:r>
            <a:r>
              <a:rPr lang="zh-CN" altLang="en-US" b="1" dirty="0">
                <a:latin typeface="Times New Roman" pitchFamily="18" charset="0"/>
                <a:ea typeface="楷体_GB2312" pitchFamily="49" charset="-122"/>
              </a:rPr>
              <a:t>求</a:t>
            </a:r>
            <a:r>
              <a:rPr lang="en-US" altLang="zh-CN" b="1" i="1" dirty="0" smtClean="0">
                <a:latin typeface="Times New Roman" pitchFamily="18" charset="0"/>
                <a:ea typeface="楷体_GB2312" pitchFamily="49" charset="-122"/>
              </a:rPr>
              <a:t>J</a:t>
            </a:r>
            <a:r>
              <a:rPr lang="en-US" altLang="zh-CN" b="1" dirty="0" smtClean="0">
                <a:latin typeface="Times New Roman" pitchFamily="18" charset="0"/>
                <a:ea typeface="楷体_GB2312" pitchFamily="49" charset="-122"/>
              </a:rPr>
              <a:t>(</a:t>
            </a:r>
            <a:r>
              <a:rPr lang="en-US" altLang="zh-CN" b="1" i="1" dirty="0" smtClean="0">
                <a:latin typeface="Times New Roman" pitchFamily="18" charset="0"/>
                <a:ea typeface="楷体_GB2312" pitchFamily="49" charset="-122"/>
              </a:rPr>
              <a:t>  </a:t>
            </a:r>
            <a:r>
              <a:rPr lang="en-US" altLang="zh-CN" b="1" dirty="0" smtClean="0">
                <a:latin typeface="Times New Roman" pitchFamily="18" charset="0"/>
                <a:ea typeface="楷体_GB2312" pitchFamily="49" charset="-122"/>
              </a:rPr>
              <a:t>)</a:t>
            </a:r>
            <a:r>
              <a:rPr lang="zh-CN" altLang="en-US" b="1" dirty="0">
                <a:latin typeface="Times New Roman" pitchFamily="18" charset="0"/>
                <a:ea typeface="楷体_GB2312" pitchFamily="49" charset="-122"/>
              </a:rPr>
              <a:t>的最大值，令</a:t>
            </a:r>
            <a:r>
              <a:rPr lang="en-US" altLang="zh-CN" b="1" i="1" dirty="0" smtClean="0">
                <a:latin typeface="Times New Roman" pitchFamily="18" charset="0"/>
                <a:ea typeface="楷体_GB2312" pitchFamily="49" charset="-122"/>
              </a:rPr>
              <a:t>J</a:t>
            </a:r>
            <a:r>
              <a:rPr lang="en-US" altLang="zh-CN" b="1" dirty="0" smtClean="0">
                <a:latin typeface="Times New Roman" pitchFamily="18" charset="0"/>
                <a:ea typeface="楷体_GB2312" pitchFamily="49" charset="-122"/>
              </a:rPr>
              <a:t>(</a:t>
            </a:r>
            <a:r>
              <a:rPr lang="en-US" altLang="zh-CN" b="1" i="1" dirty="0" smtClean="0">
                <a:latin typeface="Times New Roman" pitchFamily="18" charset="0"/>
                <a:ea typeface="楷体_GB2312" pitchFamily="49" charset="-122"/>
              </a:rPr>
              <a:t>  </a:t>
            </a:r>
            <a:r>
              <a:rPr lang="en-US" altLang="zh-CN" b="1" dirty="0" smtClean="0">
                <a:latin typeface="Times New Roman" pitchFamily="18" charset="0"/>
                <a:ea typeface="楷体_GB2312" pitchFamily="49" charset="-122"/>
              </a:rPr>
              <a:t>)=</a:t>
            </a:r>
            <a:r>
              <a:rPr lang="en-US" altLang="zh-CN" b="1" i="1" dirty="0">
                <a:latin typeface="Times New Roman" pitchFamily="18" charset="0"/>
                <a:ea typeface="楷体_GB2312" pitchFamily="49" charset="-122"/>
                <a:sym typeface="Symbol" pitchFamily="18" charset="2"/>
              </a:rPr>
              <a:t></a:t>
            </a:r>
            <a:r>
              <a:rPr lang="zh-CN" altLang="en-US" b="1" dirty="0">
                <a:latin typeface="Times New Roman" pitchFamily="18" charset="0"/>
                <a:ea typeface="楷体_GB2312" pitchFamily="49" charset="-122"/>
                <a:sym typeface="Symbol" pitchFamily="18" charset="2"/>
              </a:rPr>
              <a:t>，即</a:t>
            </a:r>
            <a:endParaRPr lang="en-US"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buFontTx/>
              <a:buNone/>
            </a:pPr>
            <a:r>
              <a:rPr lang="zh-CN" altLang="en-US" b="1" dirty="0">
                <a:latin typeface="Times New Roman" pitchFamily="18" charset="0"/>
                <a:ea typeface="楷体_GB2312" pitchFamily="49" charset="-122"/>
              </a:rPr>
              <a:t>或</a:t>
            </a: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spcBef>
                <a:spcPct val="50000"/>
              </a:spcBef>
              <a:buClr>
                <a:schemeClr val="bg1"/>
              </a:buClr>
              <a:buFontTx/>
              <a:buNone/>
            </a:pPr>
            <a:r>
              <a:rPr lang="zh-CN" altLang="en-US" b="1" dirty="0" smtClean="0">
                <a:solidFill>
                  <a:srgbClr val="FF0000"/>
                </a:solidFill>
                <a:latin typeface="Times New Roman" pitchFamily="18" charset="0"/>
                <a:ea typeface="楷体_GB2312" pitchFamily="49" charset="-122"/>
              </a:rPr>
              <a:t>即</a:t>
            </a:r>
            <a:endParaRPr lang="zh-CN" altLang="en-US" b="1" dirty="0">
              <a:solidFill>
                <a:srgbClr val="FF0000"/>
              </a:solidFill>
              <a:latin typeface="Times New Roman" pitchFamily="18" charset="0"/>
              <a:ea typeface="楷体_GB2312" pitchFamily="49" charset="-12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spcBef>
                <a:spcPct val="60000"/>
              </a:spcBef>
              <a:buClr>
                <a:schemeClr val="bg1"/>
              </a:buClr>
              <a:buNone/>
            </a:pPr>
            <a:r>
              <a:rPr lang="en-US" altLang="zh-CN" b="1" dirty="0" smtClean="0">
                <a:latin typeface="Times New Roman" pitchFamily="18" charset="0"/>
                <a:ea typeface="楷体_GB2312" pitchFamily="49" charset="-122"/>
              </a:rPr>
              <a:t>	</a:t>
            </a:r>
            <a:r>
              <a:rPr lang="zh-CN" altLang="en-US" b="1" dirty="0" smtClean="0">
                <a:latin typeface="Times New Roman" pitchFamily="18" charset="0"/>
                <a:ea typeface="楷体_GB2312" pitchFamily="49" charset="-122"/>
              </a:rPr>
              <a:t>因此， </a:t>
            </a:r>
            <a:r>
              <a:rPr lang="zh-CN" altLang="en-US" b="1" i="1" dirty="0" smtClean="0">
                <a:solidFill>
                  <a:srgbClr val="FF0000"/>
                </a:solidFill>
                <a:latin typeface="Times New Roman" pitchFamily="18" charset="0"/>
                <a:ea typeface="楷体_GB2312" pitchFamily="49" charset="-122"/>
                <a:sym typeface="Symbol" pitchFamily="18" charset="2"/>
              </a:rPr>
              <a:t></a:t>
            </a:r>
            <a:r>
              <a:rPr lang="zh-CN" altLang="en-US" b="1" dirty="0">
                <a:solidFill>
                  <a:srgbClr val="FF0000"/>
                </a:solidFill>
                <a:latin typeface="Times New Roman" pitchFamily="18" charset="0"/>
                <a:ea typeface="楷体_GB2312" pitchFamily="49" charset="-122"/>
                <a:sym typeface="Symbol" pitchFamily="18" charset="2"/>
              </a:rPr>
              <a:t>就是       对应的最大特征值</a:t>
            </a:r>
            <a:r>
              <a:rPr lang="zh-CN" altLang="en-US" b="1" i="1" dirty="0">
                <a:solidFill>
                  <a:srgbClr val="FF0000"/>
                </a:solidFill>
                <a:latin typeface="Times New Roman" pitchFamily="18" charset="0"/>
                <a:ea typeface="楷体_GB2312" pitchFamily="49" charset="-122"/>
                <a:sym typeface="Symbol" pitchFamily="18" charset="2"/>
              </a:rPr>
              <a:t></a:t>
            </a:r>
            <a:r>
              <a:rPr lang="en-US" altLang="zh-CN" b="1" i="1" baseline="-25000" dirty="0">
                <a:solidFill>
                  <a:srgbClr val="FF0000"/>
                </a:solidFill>
                <a:latin typeface="Times New Roman" pitchFamily="18" charset="0"/>
                <a:ea typeface="楷体_GB2312" pitchFamily="49" charset="-122"/>
                <a:sym typeface="Symbol" pitchFamily="18" charset="2"/>
              </a:rPr>
              <a:t>max</a:t>
            </a:r>
            <a:r>
              <a:rPr lang="zh-CN" altLang="en-US" b="1" dirty="0" smtClean="0">
                <a:solidFill>
                  <a:srgbClr val="FF0000"/>
                </a:solidFill>
                <a:latin typeface="Times New Roman" pitchFamily="18" charset="0"/>
                <a:ea typeface="楷体_GB2312" pitchFamily="49" charset="-122"/>
                <a:sym typeface="Symbol" pitchFamily="18" charset="2"/>
              </a:rPr>
              <a:t>，</a:t>
            </a:r>
            <a:r>
              <a:rPr lang="en-US" altLang="zh-CN" b="1" i="1" dirty="0" smtClean="0">
                <a:solidFill>
                  <a:srgbClr val="FF0000"/>
                </a:solidFill>
                <a:latin typeface="Times New Roman" pitchFamily="18" charset="0"/>
                <a:ea typeface="楷体_GB2312" pitchFamily="49" charset="-122"/>
                <a:sym typeface="Symbol" pitchFamily="18" charset="2"/>
              </a:rPr>
              <a:t> </a:t>
            </a:r>
            <a:r>
              <a:rPr lang="zh-CN" altLang="en-US" b="1" dirty="0" smtClean="0">
                <a:solidFill>
                  <a:srgbClr val="FF0000"/>
                </a:solidFill>
                <a:latin typeface="Times New Roman" pitchFamily="18" charset="0"/>
                <a:ea typeface="楷体_GB2312" pitchFamily="49" charset="-122"/>
                <a:sym typeface="Symbol" pitchFamily="18" charset="2"/>
              </a:rPr>
              <a:t>就是</a:t>
            </a:r>
            <a:r>
              <a:rPr lang="zh-CN" altLang="en-US" b="1" dirty="0">
                <a:solidFill>
                  <a:srgbClr val="FF0000"/>
                </a:solidFill>
                <a:latin typeface="Times New Roman" pitchFamily="18" charset="0"/>
                <a:ea typeface="楷体_GB2312" pitchFamily="49" charset="-122"/>
                <a:sym typeface="Symbol" pitchFamily="18" charset="2"/>
              </a:rPr>
              <a:t>与</a:t>
            </a:r>
            <a:r>
              <a:rPr lang="zh-CN" altLang="en-US" b="1" i="1" dirty="0">
                <a:solidFill>
                  <a:srgbClr val="FF0000"/>
                </a:solidFill>
                <a:latin typeface="Times New Roman" pitchFamily="18" charset="0"/>
                <a:ea typeface="楷体_GB2312" pitchFamily="49" charset="-122"/>
                <a:sym typeface="Symbol" pitchFamily="18" charset="2"/>
              </a:rPr>
              <a:t></a:t>
            </a:r>
            <a:r>
              <a:rPr lang="en-US" altLang="zh-CN" b="1" i="1" baseline="-25000" dirty="0">
                <a:solidFill>
                  <a:srgbClr val="FF0000"/>
                </a:solidFill>
                <a:latin typeface="Times New Roman" pitchFamily="18" charset="0"/>
                <a:ea typeface="楷体_GB2312" pitchFamily="49" charset="-122"/>
                <a:sym typeface="Symbol" pitchFamily="18" charset="2"/>
              </a:rPr>
              <a:t>max</a:t>
            </a:r>
            <a:r>
              <a:rPr lang="zh-CN" altLang="en-US" b="1" dirty="0">
                <a:solidFill>
                  <a:srgbClr val="FF0000"/>
                </a:solidFill>
                <a:latin typeface="Times New Roman" pitchFamily="18" charset="0"/>
                <a:ea typeface="楷体_GB2312" pitchFamily="49" charset="-122"/>
                <a:sym typeface="Symbol" pitchFamily="18" charset="2"/>
              </a:rPr>
              <a:t>对应的特征向量。</a:t>
            </a:r>
          </a:p>
        </p:txBody>
      </p:sp>
      <p:graphicFrame>
        <p:nvGraphicFramePr>
          <p:cNvPr id="47109" name="Object 5"/>
          <p:cNvGraphicFramePr>
            <a:graphicFrameLocks noChangeAspect="1"/>
          </p:cNvGraphicFramePr>
          <p:nvPr>
            <p:ph sz="quarter" idx="2"/>
          </p:nvPr>
        </p:nvGraphicFramePr>
        <p:xfrm>
          <a:off x="1014413" y="1597025"/>
          <a:ext cx="7827962" cy="1039813"/>
        </p:xfrm>
        <a:graphic>
          <a:graphicData uri="http://schemas.openxmlformats.org/presentationml/2006/ole">
            <p:oleObj spid="_x0000_s10242" name="Equation" r:id="rId4" imgW="3441600" imgH="457200" progId="Equation.DSMT4">
              <p:embed/>
            </p:oleObj>
          </a:graphicData>
        </a:graphic>
      </p:graphicFrame>
      <p:sp>
        <p:nvSpPr>
          <p:cNvPr id="47108"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47113" name="Rectangle 9"/>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47112" name="Object 8"/>
          <p:cNvGraphicFramePr>
            <a:graphicFrameLocks noChangeAspect="1"/>
          </p:cNvGraphicFramePr>
          <p:nvPr/>
        </p:nvGraphicFramePr>
        <p:xfrm>
          <a:off x="1044575" y="2852738"/>
          <a:ext cx="7718425" cy="554037"/>
        </p:xfrm>
        <a:graphic>
          <a:graphicData uri="http://schemas.openxmlformats.org/presentationml/2006/ole">
            <p:oleObj spid="_x0000_s10243" name="Equation" r:id="rId5" imgW="3377880" imgH="241200" progId="Equation.DSMT4">
              <p:embed/>
            </p:oleObj>
          </a:graphicData>
        </a:graphic>
      </p:graphicFrame>
      <p:graphicFrame>
        <p:nvGraphicFramePr>
          <p:cNvPr id="47116" name="Object 12"/>
          <p:cNvGraphicFramePr>
            <a:graphicFrameLocks noChangeAspect="1"/>
          </p:cNvGraphicFramePr>
          <p:nvPr>
            <p:ph sz="quarter" idx="3"/>
          </p:nvPr>
        </p:nvGraphicFramePr>
        <p:xfrm>
          <a:off x="827584" y="3933056"/>
          <a:ext cx="7985163" cy="564902"/>
        </p:xfrm>
        <a:graphic>
          <a:graphicData uri="http://schemas.openxmlformats.org/presentationml/2006/ole">
            <p:oleObj spid="_x0000_s10244" name="Equation" r:id="rId6" imgW="3949560" imgH="279360" progId="Equation.DSMT4">
              <p:embed/>
            </p:oleObj>
          </a:graphicData>
        </a:graphic>
      </p:graphicFrame>
      <p:graphicFrame>
        <p:nvGraphicFramePr>
          <p:cNvPr id="47118" name="Object 14"/>
          <p:cNvGraphicFramePr>
            <a:graphicFrameLocks noChangeAspect="1"/>
          </p:cNvGraphicFramePr>
          <p:nvPr/>
        </p:nvGraphicFramePr>
        <p:xfrm>
          <a:off x="3059832" y="5301208"/>
          <a:ext cx="935037" cy="527050"/>
        </p:xfrm>
        <a:graphic>
          <a:graphicData uri="http://schemas.openxmlformats.org/presentationml/2006/ole">
            <p:oleObj spid="_x0000_s10245" name="公式" r:id="rId7" imgW="406080" imgH="228600" progId="Equation.3">
              <p:embed/>
            </p:oleObj>
          </a:graphicData>
        </a:graphic>
      </p:graphicFrame>
      <p:graphicFrame>
        <p:nvGraphicFramePr>
          <p:cNvPr id="10246" name="Object 6"/>
          <p:cNvGraphicFramePr>
            <a:graphicFrameLocks noChangeAspect="1"/>
          </p:cNvGraphicFramePr>
          <p:nvPr/>
        </p:nvGraphicFramePr>
        <p:xfrm>
          <a:off x="2181225" y="1020763"/>
          <a:ext cx="322263" cy="420687"/>
        </p:xfrm>
        <a:graphic>
          <a:graphicData uri="http://schemas.openxmlformats.org/presentationml/2006/ole">
            <p:oleObj spid="_x0000_s10246" name="Equation" r:id="rId8" imgW="139680" imgH="164880" progId="Equation.DSMT4">
              <p:embed/>
            </p:oleObj>
          </a:graphicData>
        </a:graphic>
      </p:graphicFrame>
      <p:graphicFrame>
        <p:nvGraphicFramePr>
          <p:cNvPr id="10247" name="Object 7"/>
          <p:cNvGraphicFramePr>
            <a:graphicFrameLocks noChangeAspect="1"/>
          </p:cNvGraphicFramePr>
          <p:nvPr/>
        </p:nvGraphicFramePr>
        <p:xfrm>
          <a:off x="5278438" y="1020763"/>
          <a:ext cx="322262" cy="420687"/>
        </p:xfrm>
        <a:graphic>
          <a:graphicData uri="http://schemas.openxmlformats.org/presentationml/2006/ole">
            <p:oleObj spid="_x0000_s10247" name="Equation" r:id="rId9" imgW="139680" imgH="164880" progId="Equation.DSMT4">
              <p:embed/>
            </p:oleObj>
          </a:graphicData>
        </a:graphic>
      </p:graphicFrame>
      <p:graphicFrame>
        <p:nvGraphicFramePr>
          <p:cNvPr id="10248" name="Object 8"/>
          <p:cNvGraphicFramePr>
            <a:graphicFrameLocks noChangeAspect="1"/>
          </p:cNvGraphicFramePr>
          <p:nvPr/>
        </p:nvGraphicFramePr>
        <p:xfrm>
          <a:off x="8302625" y="5413375"/>
          <a:ext cx="320675" cy="422275"/>
        </p:xfrm>
        <a:graphic>
          <a:graphicData uri="http://schemas.openxmlformats.org/presentationml/2006/ole">
            <p:oleObj spid="_x0000_s10248" name="Equation" r:id="rId10" imgW="139680" imgH="164880" progId="Equation.DSMT4">
              <p:embed/>
            </p:oleObj>
          </a:graphicData>
        </a:graphic>
      </p:graphicFrame>
      <p:graphicFrame>
        <p:nvGraphicFramePr>
          <p:cNvPr id="10249" name="Object 9"/>
          <p:cNvGraphicFramePr>
            <a:graphicFrameLocks noChangeAspect="1"/>
          </p:cNvGraphicFramePr>
          <p:nvPr/>
        </p:nvGraphicFramePr>
        <p:xfrm>
          <a:off x="899592" y="4653136"/>
          <a:ext cx="7802563" cy="557212"/>
        </p:xfrm>
        <a:graphic>
          <a:graphicData uri="http://schemas.openxmlformats.org/presentationml/2006/ole">
            <p:oleObj spid="_x0000_s10249" name="Equation" r:id="rId11" imgW="3390840" imgH="241200" progId="Equation.DSMT4">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0.jpg"/>
          <p:cNvPicPr>
            <a:picLocks noChangeAspect="1"/>
          </p:cNvPicPr>
          <p:nvPr/>
        </p:nvPicPr>
        <p:blipFill>
          <a:blip r:embed="rId3"/>
          <a:stretch>
            <a:fillRect/>
          </a:stretch>
        </p:blipFill>
        <p:spPr>
          <a:xfrm>
            <a:off x="0" y="0"/>
            <a:ext cx="9144000" cy="6858000"/>
          </a:xfrm>
          <a:prstGeom prst="rect">
            <a:avLst/>
          </a:prstGeom>
        </p:spPr>
      </p:pic>
      <p:sp>
        <p:nvSpPr>
          <p:cNvPr id="51203" name="Rectangle 3"/>
          <p:cNvSpPr>
            <a:spLocks noGrp="1" noChangeArrowheads="1"/>
          </p:cNvSpPr>
          <p:nvPr>
            <p:ph type="body" sz="half" idx="1"/>
          </p:nvPr>
        </p:nvSpPr>
        <p:spPr>
          <a:xfrm>
            <a:off x="0" y="476673"/>
            <a:ext cx="9144000" cy="6228928"/>
          </a:xfrm>
          <a:noFill/>
        </p:spPr>
        <p:txBody>
          <a:bodyPr lIns="18000" tIns="18000" rIns="18000" bIns="18000"/>
          <a:lstStyle/>
          <a:p>
            <a:pPr marL="609600" indent="-609600" algn="just">
              <a:buClr>
                <a:schemeClr val="bg1"/>
              </a:buClr>
              <a:buNone/>
            </a:pPr>
            <a:r>
              <a:rPr lang="en-US" altLang="zh-CN" b="1" dirty="0" smtClean="0">
                <a:latin typeface="Times New Roman" pitchFamily="18" charset="0"/>
                <a:ea typeface="楷体_GB2312" pitchFamily="49" charset="-122"/>
                <a:sym typeface="Symbol" pitchFamily="18" charset="2"/>
              </a:rPr>
              <a:t>	</a:t>
            </a:r>
            <a:r>
              <a:rPr lang="zh-CN" altLang="en-US" b="1" dirty="0" smtClean="0">
                <a:latin typeface="Times New Roman" pitchFamily="18" charset="0"/>
                <a:ea typeface="楷体_GB2312" pitchFamily="49" charset="-122"/>
                <a:sym typeface="Symbol" pitchFamily="18" charset="2"/>
              </a:rPr>
              <a:t>由于</a:t>
            </a: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endParaRPr>
          </a:p>
          <a:p>
            <a:pPr marL="609600" indent="-609600" algn="just">
              <a:buClr>
                <a:schemeClr val="bg1"/>
              </a:buClr>
              <a:buNone/>
            </a:pPr>
            <a:r>
              <a:rPr lang="en-US" altLang="zh-CN" b="1" dirty="0" smtClean="0">
                <a:latin typeface="Times New Roman" pitchFamily="18" charset="0"/>
                <a:ea typeface="楷体_GB2312" pitchFamily="49" charset="-122"/>
                <a:sym typeface="Symbol" pitchFamily="18" charset="2"/>
              </a:rPr>
              <a:t>	</a:t>
            </a: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pPr>
            <a:endParaRPr lang="zh-CN" altLang="en-US" b="1" dirty="0">
              <a:latin typeface="Times New Roman" pitchFamily="18" charset="0"/>
              <a:ea typeface="楷体_GB2312" pitchFamily="49" charset="-122"/>
              <a:sym typeface="Symbol" pitchFamily="18" charset="2"/>
            </a:endParaRPr>
          </a:p>
          <a:p>
            <a:pPr marL="609600" indent="-609600" algn="just">
              <a:buClr>
                <a:schemeClr val="bg1"/>
              </a:buClr>
              <a:buNone/>
            </a:pPr>
            <a:r>
              <a:rPr lang="en-US" altLang="zh-CN" b="1" dirty="0" smtClean="0">
                <a:latin typeface="Times New Roman" pitchFamily="18" charset="0"/>
                <a:ea typeface="楷体_GB2312" pitchFamily="49" charset="-122"/>
                <a:sym typeface="Symbol" pitchFamily="18" charset="2"/>
              </a:rPr>
              <a:t>	</a:t>
            </a:r>
            <a:r>
              <a:rPr lang="zh-CN" altLang="en-US" b="1" dirty="0" smtClean="0">
                <a:latin typeface="Times New Roman" pitchFamily="18" charset="0"/>
                <a:ea typeface="楷体_GB2312" pitchFamily="49" charset="-122"/>
                <a:sym typeface="Symbol" pitchFamily="18" charset="2"/>
              </a:rPr>
              <a:t>这里</a:t>
            </a:r>
            <a:r>
              <a:rPr lang="zh-CN" altLang="en-US" b="1" dirty="0">
                <a:latin typeface="Times New Roman" pitchFamily="18" charset="0"/>
                <a:ea typeface="楷体_GB2312" pitchFamily="49" charset="-122"/>
                <a:sym typeface="Symbol" pitchFamily="18" charset="2"/>
              </a:rPr>
              <a:t>，              是一个数</a:t>
            </a:r>
            <a:r>
              <a:rPr lang="zh-CN" altLang="en-US" b="1" dirty="0" smtClean="0">
                <a:latin typeface="Times New Roman" pitchFamily="18" charset="0"/>
                <a:ea typeface="楷体_GB2312" pitchFamily="49" charset="-122"/>
                <a:sym typeface="Symbol" pitchFamily="18" charset="2"/>
              </a:rPr>
              <a:t>。将</a:t>
            </a:r>
            <a:r>
              <a:rPr lang="en-US" altLang="zh-CN" b="1" dirty="0" smtClean="0">
                <a:latin typeface="Times New Roman" pitchFamily="18" charset="0"/>
                <a:ea typeface="楷体_GB2312" pitchFamily="49" charset="-122"/>
                <a:sym typeface="Symbol" pitchFamily="18" charset="2"/>
              </a:rPr>
              <a:t>(2.13)</a:t>
            </a:r>
            <a:r>
              <a:rPr lang="zh-CN" altLang="en-US" b="1" dirty="0">
                <a:latin typeface="Times New Roman" pitchFamily="18" charset="0"/>
                <a:ea typeface="楷体_GB2312" pitchFamily="49" charset="-122"/>
                <a:sym typeface="Symbol" pitchFamily="18" charset="2"/>
              </a:rPr>
              <a:t>代入</a:t>
            </a:r>
            <a:r>
              <a:rPr lang="en-US" altLang="zh-CN" b="1" dirty="0" smtClean="0">
                <a:latin typeface="Times New Roman" pitchFamily="18" charset="0"/>
                <a:ea typeface="楷体_GB2312" pitchFamily="49" charset="-122"/>
                <a:sym typeface="Symbol" pitchFamily="18" charset="2"/>
              </a:rPr>
              <a:t>(2.12)</a:t>
            </a:r>
            <a:r>
              <a:rPr lang="zh-CN" altLang="en-US" b="1" dirty="0">
                <a:latin typeface="Times New Roman" pitchFamily="18" charset="0"/>
                <a:ea typeface="楷体_GB2312" pitchFamily="49" charset="-122"/>
                <a:sym typeface="Symbol" pitchFamily="18" charset="2"/>
              </a:rPr>
              <a:t>，得</a:t>
            </a:r>
          </a:p>
        </p:txBody>
      </p:sp>
      <p:sp>
        <p:nvSpPr>
          <p:cNvPr id="51205"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51206"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51209" name="Object 9"/>
          <p:cNvGraphicFramePr>
            <a:graphicFrameLocks noChangeAspect="1"/>
          </p:cNvGraphicFramePr>
          <p:nvPr/>
        </p:nvGraphicFramePr>
        <p:xfrm>
          <a:off x="1101725" y="981075"/>
          <a:ext cx="7831138" cy="557213"/>
        </p:xfrm>
        <a:graphic>
          <a:graphicData uri="http://schemas.openxmlformats.org/presentationml/2006/ole">
            <p:oleObj spid="_x0000_s131074" name="Equation" r:id="rId4" imgW="3403440" imgH="241200" progId="Equation.DSMT4">
              <p:embed/>
            </p:oleObj>
          </a:graphicData>
        </a:graphic>
      </p:graphicFrame>
      <p:sp>
        <p:nvSpPr>
          <p:cNvPr id="51213" name="Rectangle 13"/>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51212" name="Object 12"/>
          <p:cNvGraphicFramePr>
            <a:graphicFrameLocks noChangeAspect="1"/>
          </p:cNvGraphicFramePr>
          <p:nvPr/>
        </p:nvGraphicFramePr>
        <p:xfrm>
          <a:off x="827584" y="1772816"/>
          <a:ext cx="7864475" cy="2398713"/>
        </p:xfrm>
        <a:graphic>
          <a:graphicData uri="http://schemas.openxmlformats.org/presentationml/2006/ole">
            <p:oleObj spid="_x0000_s131075" name="Equation" r:id="rId5" imgW="3568680" imgH="1091880" progId="Equation.DSMT4">
              <p:embed/>
            </p:oleObj>
          </a:graphicData>
        </a:graphic>
      </p:graphicFrame>
      <p:graphicFrame>
        <p:nvGraphicFramePr>
          <p:cNvPr id="51214" name="Object 14"/>
          <p:cNvGraphicFramePr>
            <a:graphicFrameLocks noChangeAspect="1"/>
          </p:cNvGraphicFramePr>
          <p:nvPr>
            <p:ph sz="half" idx="2"/>
          </p:nvPr>
        </p:nvGraphicFramePr>
        <p:xfrm>
          <a:off x="1691680" y="4653136"/>
          <a:ext cx="1452562" cy="457200"/>
        </p:xfrm>
        <a:graphic>
          <a:graphicData uri="http://schemas.openxmlformats.org/presentationml/2006/ole">
            <p:oleObj spid="_x0000_s131076" name="Equation" r:id="rId6" imgW="685800" imgH="215640" progId="Equation.3">
              <p:embed/>
            </p:oleObj>
          </a:graphicData>
        </a:graphic>
      </p:graphicFrame>
      <p:graphicFrame>
        <p:nvGraphicFramePr>
          <p:cNvPr id="11269" name="Object 5"/>
          <p:cNvGraphicFramePr>
            <a:graphicFrameLocks noChangeAspect="1"/>
          </p:cNvGraphicFramePr>
          <p:nvPr/>
        </p:nvGraphicFramePr>
        <p:xfrm>
          <a:off x="899592" y="5661248"/>
          <a:ext cx="7740650" cy="635000"/>
        </p:xfrm>
        <a:graphic>
          <a:graphicData uri="http://schemas.openxmlformats.org/presentationml/2006/ole">
            <p:oleObj spid="_x0000_s131077" name="Equation" r:id="rId7" imgW="3098520" imgH="253800" progId="Equation.DSMT4">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0.jpg"/>
          <p:cNvPicPr>
            <a:picLocks noChangeAspect="1"/>
          </p:cNvPicPr>
          <p:nvPr/>
        </p:nvPicPr>
        <p:blipFill>
          <a:blip r:embed="rId3"/>
          <a:stretch>
            <a:fillRect/>
          </a:stretch>
        </p:blipFill>
        <p:spPr>
          <a:xfrm>
            <a:off x="0" y="0"/>
            <a:ext cx="9144000" cy="6858000"/>
          </a:xfrm>
          <a:prstGeom prst="rect">
            <a:avLst/>
          </a:prstGeom>
        </p:spPr>
      </p:pic>
      <p:sp>
        <p:nvSpPr>
          <p:cNvPr id="53251" name="Rectangle 3"/>
          <p:cNvSpPr>
            <a:spLocks noGrp="1" noChangeArrowheads="1"/>
          </p:cNvSpPr>
          <p:nvPr>
            <p:ph type="body" sz="half" idx="1"/>
          </p:nvPr>
        </p:nvSpPr>
        <p:spPr>
          <a:xfrm>
            <a:off x="0" y="1125538"/>
            <a:ext cx="8964613" cy="5580062"/>
          </a:xfrm>
          <a:noFill/>
        </p:spPr>
        <p:txBody>
          <a:bodyPr lIns="18000" tIns="18000" rIns="18000" bIns="18000"/>
          <a:lstStyle/>
          <a:p>
            <a:pPr marL="609600" indent="-609600" algn="just">
              <a:buClr>
                <a:schemeClr val="bg1"/>
              </a:buClr>
            </a:pPr>
            <a:endParaRPr lang="en-US" altLang="zh-CN" b="1" dirty="0">
              <a:latin typeface="Times New Roman" pitchFamily="18" charset="0"/>
              <a:ea typeface="楷体_GB2312" pitchFamily="49" charset="-122"/>
              <a:sym typeface="Symbol" pitchFamily="18" charset="2"/>
            </a:endParaRPr>
          </a:p>
          <a:p>
            <a:pPr marL="609600" indent="-609600" algn="just">
              <a:buClr>
                <a:schemeClr val="bg1"/>
              </a:buClr>
            </a:pPr>
            <a:endParaRPr lang="en-US" altLang="zh-CN" b="1" dirty="0" smtClean="0">
              <a:latin typeface="Times New Roman" pitchFamily="18" charset="0"/>
              <a:ea typeface="楷体_GB2312" pitchFamily="49" charset="-122"/>
            </a:endParaRPr>
          </a:p>
          <a:p>
            <a:pPr marL="609600" indent="-609600" algn="just">
              <a:lnSpc>
                <a:spcPct val="120000"/>
              </a:lnSpc>
              <a:buClr>
                <a:schemeClr val="bg1"/>
              </a:buClr>
              <a:buNone/>
            </a:pPr>
            <a:r>
              <a:rPr lang="en-US" altLang="zh-CN" b="1" i="1" dirty="0" smtClean="0">
                <a:latin typeface="Times New Roman" pitchFamily="18" charset="0"/>
                <a:ea typeface="楷体_GB2312" pitchFamily="49" charset="-122"/>
                <a:sym typeface="Symbol" pitchFamily="18" charset="2"/>
              </a:rPr>
              <a:t>	</a:t>
            </a:r>
          </a:p>
          <a:p>
            <a:pPr marL="609600" indent="-609600" algn="just">
              <a:lnSpc>
                <a:spcPct val="120000"/>
              </a:lnSpc>
              <a:buClr>
                <a:schemeClr val="bg1"/>
              </a:buClr>
              <a:buNone/>
            </a:pPr>
            <a:r>
              <a:rPr lang="en-US" altLang="zh-CN" b="1" i="1" dirty="0" smtClean="0">
                <a:latin typeface="Times New Roman" pitchFamily="18" charset="0"/>
                <a:ea typeface="楷体_GB2312" pitchFamily="49" charset="-122"/>
                <a:sym typeface="Symbol" pitchFamily="18" charset="2"/>
              </a:rPr>
              <a:t>k</a:t>
            </a:r>
            <a:r>
              <a:rPr lang="zh-CN" altLang="en-US" b="1" dirty="0" smtClean="0">
                <a:latin typeface="Times New Roman" pitchFamily="18" charset="0"/>
                <a:ea typeface="楷体_GB2312" pitchFamily="49" charset="-122"/>
                <a:sym typeface="Symbol" pitchFamily="18" charset="2"/>
              </a:rPr>
              <a:t>和</a:t>
            </a:r>
            <a:r>
              <a:rPr lang="zh-CN" altLang="en-US" b="1" i="1" dirty="0">
                <a:latin typeface="Times New Roman" pitchFamily="18" charset="0"/>
                <a:ea typeface="楷体_GB2312" pitchFamily="49" charset="-122"/>
                <a:sym typeface="Symbol" pitchFamily="18" charset="2"/>
              </a:rPr>
              <a:t></a:t>
            </a:r>
            <a:r>
              <a:rPr lang="zh-CN" altLang="en-US" b="1" dirty="0">
                <a:latin typeface="Times New Roman" pitchFamily="18" charset="0"/>
                <a:ea typeface="楷体_GB2312" pitchFamily="49" charset="-122"/>
                <a:sym typeface="Symbol" pitchFamily="18" charset="2"/>
              </a:rPr>
              <a:t>都是数，这</a:t>
            </a:r>
            <a:r>
              <a:rPr lang="zh-CN" altLang="en-US" b="1" dirty="0" smtClean="0">
                <a:latin typeface="Times New Roman" pitchFamily="18" charset="0"/>
                <a:ea typeface="楷体_GB2312" pitchFamily="49" charset="-122"/>
                <a:sym typeface="Symbol" pitchFamily="18" charset="2"/>
              </a:rPr>
              <a:t>说明</a:t>
            </a:r>
            <a:r>
              <a:rPr lang="en-US" altLang="zh-CN" b="1" i="1" dirty="0" smtClean="0">
                <a:latin typeface="Times New Roman" pitchFamily="18" charset="0"/>
                <a:ea typeface="楷体_GB2312" pitchFamily="49" charset="-122"/>
                <a:sym typeface="Symbol" pitchFamily="18" charset="2"/>
              </a:rPr>
              <a:t>   </a:t>
            </a:r>
            <a:r>
              <a:rPr lang="zh-CN" altLang="en-US" b="1" dirty="0" smtClean="0">
                <a:latin typeface="Times New Roman" pitchFamily="18" charset="0"/>
                <a:ea typeface="楷体_GB2312" pitchFamily="49" charset="-122"/>
                <a:sym typeface="Symbol" pitchFamily="18" charset="2"/>
              </a:rPr>
              <a:t>与                </a:t>
            </a:r>
            <a:r>
              <a:rPr lang="zh-CN" altLang="en-US" b="1" dirty="0">
                <a:latin typeface="Times New Roman" pitchFamily="18" charset="0"/>
                <a:ea typeface="楷体_GB2312" pitchFamily="49" charset="-122"/>
                <a:sym typeface="Symbol" pitchFamily="18" charset="2"/>
              </a:rPr>
              <a:t>方向</a:t>
            </a:r>
            <a:r>
              <a:rPr lang="zh-CN" altLang="en-US" b="1" dirty="0" smtClean="0">
                <a:latin typeface="Times New Roman" pitchFamily="18" charset="0"/>
                <a:ea typeface="楷体_GB2312" pitchFamily="49" charset="-122"/>
                <a:sym typeface="Symbol" pitchFamily="18" charset="2"/>
              </a:rPr>
              <a:t>一致</a:t>
            </a:r>
            <a:endParaRPr lang="zh-CN" altLang="en-US" b="1" dirty="0">
              <a:solidFill>
                <a:srgbClr val="FF0000"/>
              </a:solidFill>
              <a:latin typeface="Times New Roman" pitchFamily="18" charset="0"/>
              <a:ea typeface="楷体_GB2312" pitchFamily="49" charset="-122"/>
              <a:sym typeface="Symbol" pitchFamily="18" charset="2"/>
            </a:endParaRPr>
          </a:p>
          <a:p>
            <a:pPr marL="609600" indent="-609600" algn="just">
              <a:lnSpc>
                <a:spcPct val="110000"/>
              </a:lnSpc>
              <a:buClr>
                <a:schemeClr val="bg1"/>
              </a:buClr>
            </a:pPr>
            <a:endParaRPr lang="zh-CN" altLang="en-US" b="1" dirty="0">
              <a:latin typeface="Times New Roman" pitchFamily="18" charset="0"/>
              <a:ea typeface="楷体_GB2312" pitchFamily="49" charset="-122"/>
              <a:sym typeface="Symbol" pitchFamily="18" charset="2"/>
            </a:endParaRPr>
          </a:p>
          <a:p>
            <a:pPr marL="609600" indent="-609600" algn="just">
              <a:lnSpc>
                <a:spcPct val="120000"/>
              </a:lnSpc>
              <a:buClr>
                <a:schemeClr val="bg1"/>
              </a:buClr>
              <a:buNone/>
            </a:pPr>
            <a:r>
              <a:rPr lang="en-US" altLang="zh-CN" b="1" dirty="0" smtClean="0">
                <a:ea typeface="楷体_GB2312" pitchFamily="49" charset="-122"/>
                <a:sym typeface="Symbol" pitchFamily="18" charset="2"/>
              </a:rPr>
              <a:t>	(2.16)</a:t>
            </a:r>
            <a:r>
              <a:rPr lang="zh-CN" altLang="en-US" b="1" dirty="0">
                <a:ea typeface="楷体_GB2312" pitchFamily="49" charset="-122"/>
                <a:sym typeface="Symbol" pitchFamily="18" charset="2"/>
              </a:rPr>
              <a:t>告诉我们，</a:t>
            </a:r>
            <a:r>
              <a:rPr lang="en-US" altLang="zh-CN" b="1" dirty="0">
                <a:ea typeface="楷体_GB2312" pitchFamily="49" charset="-122"/>
                <a:sym typeface="Symbol" pitchFamily="18" charset="2"/>
              </a:rPr>
              <a:t>Fisher</a:t>
            </a:r>
            <a:r>
              <a:rPr lang="zh-CN" altLang="en-US" b="1" dirty="0">
                <a:ea typeface="楷体_GB2312" pitchFamily="49" charset="-122"/>
                <a:sym typeface="Symbol" pitchFamily="18" charset="2"/>
              </a:rPr>
              <a:t>判别法在应用过程中不必求出类间散度阵</a:t>
            </a:r>
            <a:r>
              <a:rPr lang="en-US" altLang="zh-CN" b="1" i="1" dirty="0">
                <a:ea typeface="楷体_GB2312" pitchFamily="49" charset="-122"/>
                <a:sym typeface="Symbol" pitchFamily="18" charset="2"/>
              </a:rPr>
              <a:t>S</a:t>
            </a:r>
            <a:r>
              <a:rPr lang="en-US" altLang="zh-CN" i="1" baseline="-25000" dirty="0">
                <a:ea typeface="楷体_GB2312" pitchFamily="49" charset="-122"/>
                <a:sym typeface="Symbol" pitchFamily="18" charset="2"/>
              </a:rPr>
              <a:t>B</a:t>
            </a:r>
            <a:r>
              <a:rPr lang="zh-CN" altLang="en-US" b="1" dirty="0">
                <a:ea typeface="楷体_GB2312" pitchFamily="49" charset="-122"/>
                <a:sym typeface="Symbol" pitchFamily="18" charset="2"/>
              </a:rPr>
              <a:t>，仅根据类内散度阵</a:t>
            </a:r>
            <a:r>
              <a:rPr lang="en-US" altLang="zh-CN" b="1" i="1" dirty="0" err="1">
                <a:ea typeface="楷体_GB2312" pitchFamily="49" charset="-122"/>
                <a:sym typeface="Symbol" pitchFamily="18" charset="2"/>
              </a:rPr>
              <a:t>S</a:t>
            </a:r>
            <a:r>
              <a:rPr lang="en-US" altLang="zh-CN" b="1" i="1" baseline="-25000" dirty="0" err="1">
                <a:ea typeface="楷体_GB2312" pitchFamily="49" charset="-122"/>
                <a:sym typeface="Symbol" pitchFamily="18" charset="2"/>
              </a:rPr>
              <a:t>w</a:t>
            </a:r>
            <a:r>
              <a:rPr lang="zh-CN" altLang="en-US" b="1" dirty="0">
                <a:ea typeface="楷体_GB2312" pitchFamily="49" charset="-122"/>
                <a:sym typeface="Symbol" pitchFamily="18" charset="2"/>
              </a:rPr>
              <a:t>和两个类别的均值向量就可求出投影</a:t>
            </a:r>
            <a:r>
              <a:rPr lang="zh-CN" altLang="en-US" b="1" dirty="0" smtClean="0">
                <a:ea typeface="楷体_GB2312" pitchFamily="49" charset="-122"/>
                <a:sym typeface="Symbol" pitchFamily="18" charset="2"/>
              </a:rPr>
              <a:t>方向</a:t>
            </a:r>
            <a:r>
              <a:rPr lang="en-US" altLang="zh-CN" b="1" i="1" dirty="0" smtClean="0">
                <a:ea typeface="楷体_GB2312" pitchFamily="49" charset="-122"/>
                <a:sym typeface="Symbol" pitchFamily="18" charset="2"/>
              </a:rPr>
              <a:t>   </a:t>
            </a:r>
            <a:r>
              <a:rPr lang="zh-CN" altLang="en-US" b="1" dirty="0" smtClean="0">
                <a:ea typeface="楷体_GB2312" pitchFamily="49" charset="-122"/>
                <a:sym typeface="Symbol" pitchFamily="18" charset="2"/>
              </a:rPr>
              <a:t>。</a:t>
            </a:r>
            <a:endParaRPr lang="zh-CN" altLang="en-US" b="1" dirty="0">
              <a:ea typeface="楷体_GB2312" pitchFamily="49" charset="-122"/>
              <a:sym typeface="Symbol" pitchFamily="18" charset="2"/>
            </a:endParaRPr>
          </a:p>
        </p:txBody>
      </p:sp>
      <p:graphicFrame>
        <p:nvGraphicFramePr>
          <p:cNvPr id="53260" name="Object 12"/>
          <p:cNvGraphicFramePr>
            <a:graphicFrameLocks noChangeAspect="1"/>
          </p:cNvGraphicFramePr>
          <p:nvPr>
            <p:ph sz="quarter" idx="2"/>
          </p:nvPr>
        </p:nvGraphicFramePr>
        <p:xfrm>
          <a:off x="4427984" y="2924944"/>
          <a:ext cx="1766888" cy="504825"/>
        </p:xfrm>
        <a:graphic>
          <a:graphicData uri="http://schemas.openxmlformats.org/presentationml/2006/ole">
            <p:oleObj spid="_x0000_s132098" name="公式" r:id="rId4" imgW="799920" imgH="228600" progId="Equation.3">
              <p:embed/>
            </p:oleObj>
          </a:graphicData>
        </a:graphic>
      </p:graphicFrame>
      <p:sp>
        <p:nvSpPr>
          <p:cNvPr id="53252"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53253"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53255" name="Rectangle 7"/>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53268" name="Object 20"/>
          <p:cNvGraphicFramePr>
            <a:graphicFrameLocks noChangeAspect="1"/>
          </p:cNvGraphicFramePr>
          <p:nvPr>
            <p:ph sz="quarter" idx="3"/>
          </p:nvPr>
        </p:nvGraphicFramePr>
        <p:xfrm>
          <a:off x="827584" y="1556792"/>
          <a:ext cx="7986713" cy="1006475"/>
        </p:xfrm>
        <a:graphic>
          <a:graphicData uri="http://schemas.openxmlformats.org/presentationml/2006/ole">
            <p:oleObj spid="_x0000_s132099" name="Equation" r:id="rId5" imgW="3124080" imgH="393480" progId="Equation.DSMT4">
              <p:embed/>
            </p:oleObj>
          </a:graphicData>
        </a:graphic>
      </p:graphicFrame>
      <p:sp>
        <p:nvSpPr>
          <p:cNvPr id="53271" name="Rectangle 23"/>
          <p:cNvSpPr>
            <a:spLocks noChangeArrowheads="1"/>
          </p:cNvSpPr>
          <p:nvPr/>
        </p:nvSpPr>
        <p:spPr bwMode="auto">
          <a:xfrm>
            <a:off x="0" y="331470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2295" name="Object 7"/>
          <p:cNvGraphicFramePr>
            <a:graphicFrameLocks noChangeAspect="1"/>
          </p:cNvGraphicFramePr>
          <p:nvPr/>
        </p:nvGraphicFramePr>
        <p:xfrm>
          <a:off x="3707904" y="3068960"/>
          <a:ext cx="320675" cy="422275"/>
        </p:xfrm>
        <a:graphic>
          <a:graphicData uri="http://schemas.openxmlformats.org/presentationml/2006/ole">
            <p:oleObj spid="_x0000_s132100" name="Equation" r:id="rId6" imgW="139680" imgH="164880" progId="Equation.DSMT4">
              <p:embed/>
            </p:oleObj>
          </a:graphicData>
        </a:graphic>
      </p:graphicFrame>
      <p:graphicFrame>
        <p:nvGraphicFramePr>
          <p:cNvPr id="12296" name="Object 8"/>
          <p:cNvGraphicFramePr>
            <a:graphicFrameLocks noChangeAspect="1"/>
          </p:cNvGraphicFramePr>
          <p:nvPr/>
        </p:nvGraphicFramePr>
        <p:xfrm>
          <a:off x="7510463" y="5484813"/>
          <a:ext cx="320675" cy="422275"/>
        </p:xfrm>
        <a:graphic>
          <a:graphicData uri="http://schemas.openxmlformats.org/presentationml/2006/ole">
            <p:oleObj spid="_x0000_s132101" name="Equation" r:id="rId7" imgW="139680" imgH="164880" progId="Equation.DSMT4">
              <p:embed/>
            </p:oleObj>
          </a:graphicData>
        </a:graphic>
      </p:graphicFrame>
      <p:graphicFrame>
        <p:nvGraphicFramePr>
          <p:cNvPr id="12297" name="Object 9"/>
          <p:cNvGraphicFramePr>
            <a:graphicFrameLocks noChangeAspect="1"/>
          </p:cNvGraphicFramePr>
          <p:nvPr/>
        </p:nvGraphicFramePr>
        <p:xfrm>
          <a:off x="899592" y="764704"/>
          <a:ext cx="7740650" cy="635000"/>
        </p:xfrm>
        <a:graphic>
          <a:graphicData uri="http://schemas.openxmlformats.org/presentationml/2006/ole">
            <p:oleObj spid="_x0000_s132102" name="Equation" r:id="rId8" imgW="3098520" imgH="253800" progId="Equation.DSMT4">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0.jpg"/>
          <p:cNvPicPr>
            <a:picLocks noChangeAspect="1"/>
          </p:cNvPicPr>
          <p:nvPr/>
        </p:nvPicPr>
        <p:blipFill>
          <a:blip r:embed="rId4"/>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395536" y="332656"/>
            <a:ext cx="8352928" cy="5310922"/>
          </a:xfrm>
        </p:spPr>
        <p:txBody>
          <a:bodyPr/>
          <a:lstStyle/>
          <a:p>
            <a:pPr>
              <a:buNone/>
            </a:pPr>
            <a:r>
              <a:rPr lang="en-US" altLang="zh-CN" b="1" dirty="0" smtClean="0">
                <a:latin typeface="+mj-lt"/>
                <a:ea typeface="+mj-ea"/>
                <a:cs typeface="+mj-cs"/>
              </a:rPr>
              <a:t>(2)FDA   (fisher</a:t>
            </a:r>
            <a:r>
              <a:rPr lang="zh-CN" altLang="en-US" b="1" dirty="0" smtClean="0">
                <a:latin typeface="+mj-lt"/>
                <a:ea typeface="+mj-ea"/>
                <a:cs typeface="+mj-cs"/>
              </a:rPr>
              <a:t>辨别分析）的原理</a:t>
            </a:r>
            <a:endParaRPr lang="en-US" altLang="zh-CN" b="1" dirty="0" smtClean="0">
              <a:latin typeface="+mj-lt"/>
              <a:ea typeface="+mj-ea"/>
              <a:cs typeface="+mj-cs"/>
              <a:hlinkClick r:id="rId5" action="ppaction://hlinksldjump"/>
            </a:endParaRPr>
          </a:p>
          <a:p>
            <a:r>
              <a:rPr lang="zh-CN" altLang="en-US" dirty="0" smtClean="0"/>
              <a:t>根据前面</a:t>
            </a:r>
            <a:r>
              <a:rPr lang="en-US" altLang="zh-CN" dirty="0" smtClean="0"/>
              <a:t>fisher</a:t>
            </a:r>
            <a:r>
              <a:rPr lang="zh-CN" altLang="en-US" dirty="0" smtClean="0"/>
              <a:t>分类器原理，我们得到</a:t>
            </a:r>
            <a:endParaRPr lang="en-US" altLang="zh-CN" dirty="0" smtClean="0"/>
          </a:p>
          <a:p>
            <a:endParaRPr lang="en-US" altLang="zh-CN" dirty="0" smtClean="0"/>
          </a:p>
          <a:p>
            <a:endParaRPr lang="zh-CN" altLang="en-US" dirty="0" smtClean="0"/>
          </a:p>
          <a:p>
            <a:endParaRPr lang="en-US" altLang="zh-CN" dirty="0" smtClean="0"/>
          </a:p>
          <a:p>
            <a:pPr>
              <a:buNone/>
            </a:pPr>
            <a:r>
              <a:rPr lang="zh-CN" altLang="en-US" dirty="0" smtClean="0"/>
              <a:t>   其中                           为样本，</a:t>
            </a:r>
            <a:r>
              <a:rPr lang="en-US" altLang="zh-CN" dirty="0" smtClean="0"/>
              <a:t>c</a:t>
            </a:r>
            <a:r>
              <a:rPr lang="zh-CN" altLang="en-US" dirty="0" smtClean="0"/>
              <a:t>为类别数。</a:t>
            </a:r>
            <a:endParaRPr lang="en-US" altLang="zh-CN" dirty="0" smtClean="0"/>
          </a:p>
          <a:p>
            <a:pPr>
              <a:buNone/>
            </a:pPr>
            <a:r>
              <a:rPr lang="zh-CN" altLang="en-US" dirty="0" smtClean="0"/>
              <a:t>                     为每个样本的标识，标识该样本属于哪一类。    是指第    类具有的样本的数目。有          。</a:t>
            </a:r>
            <a:endParaRPr lang="en-US" altLang="zh-CN" dirty="0" smtClean="0"/>
          </a:p>
        </p:txBody>
      </p:sp>
      <p:graphicFrame>
        <p:nvGraphicFramePr>
          <p:cNvPr id="21" name="对象 20"/>
          <p:cNvGraphicFramePr>
            <a:graphicFrameLocks noChangeAspect="1"/>
          </p:cNvGraphicFramePr>
          <p:nvPr/>
        </p:nvGraphicFramePr>
        <p:xfrm>
          <a:off x="2786050" y="4425712"/>
          <a:ext cx="288032" cy="432048"/>
        </p:xfrm>
        <a:graphic>
          <a:graphicData uri="http://schemas.openxmlformats.org/presentationml/2006/ole">
            <p:oleObj spid="_x0000_s52225" name="Equation" r:id="rId6" imgW="152280" imgH="228600" progId="Equation.3">
              <p:embed/>
            </p:oleObj>
          </a:graphicData>
        </a:graphic>
      </p:graphicFrame>
      <p:graphicFrame>
        <p:nvGraphicFramePr>
          <p:cNvPr id="22" name="对象 21"/>
          <p:cNvGraphicFramePr>
            <a:graphicFrameLocks noChangeAspect="1"/>
          </p:cNvGraphicFramePr>
          <p:nvPr/>
        </p:nvGraphicFramePr>
        <p:xfrm>
          <a:off x="4497713" y="4425712"/>
          <a:ext cx="360039" cy="432048"/>
        </p:xfrm>
        <a:graphic>
          <a:graphicData uri="http://schemas.openxmlformats.org/presentationml/2006/ole">
            <p:oleObj spid="_x0000_s52226" name="Equation" r:id="rId7" imgW="88560" imgH="177480" progId="Equation.3">
              <p:embed/>
            </p:oleObj>
          </a:graphicData>
        </a:graphic>
      </p:graphicFrame>
      <p:graphicFrame>
        <p:nvGraphicFramePr>
          <p:cNvPr id="14" name="对象 13"/>
          <p:cNvGraphicFramePr>
            <a:graphicFrameLocks noChangeAspect="1"/>
          </p:cNvGraphicFramePr>
          <p:nvPr/>
        </p:nvGraphicFramePr>
        <p:xfrm>
          <a:off x="1182688" y="1530350"/>
          <a:ext cx="6850062" cy="1612900"/>
        </p:xfrm>
        <a:graphic>
          <a:graphicData uri="http://schemas.openxmlformats.org/presentationml/2006/ole">
            <p:oleObj spid="_x0000_s52229" name="Equation" r:id="rId8" imgW="2743200" imgH="888840" progId="Equation.DSMT4">
              <p:embed/>
            </p:oleObj>
          </a:graphicData>
        </a:graphic>
      </p:graphicFrame>
      <p:graphicFrame>
        <p:nvGraphicFramePr>
          <p:cNvPr id="15" name="对象 14"/>
          <p:cNvGraphicFramePr>
            <a:graphicFrameLocks noChangeAspect="1"/>
          </p:cNvGraphicFramePr>
          <p:nvPr/>
        </p:nvGraphicFramePr>
        <p:xfrm>
          <a:off x="1714479" y="3344573"/>
          <a:ext cx="2357455" cy="452441"/>
        </p:xfrm>
        <a:graphic>
          <a:graphicData uri="http://schemas.openxmlformats.org/presentationml/2006/ole">
            <p:oleObj spid="_x0000_s52230" name="Equation" r:id="rId9" imgW="1257120" imgH="241200" progId="Equation.DSMT4">
              <p:embed/>
            </p:oleObj>
          </a:graphicData>
        </a:graphic>
      </p:graphicFrame>
      <p:graphicFrame>
        <p:nvGraphicFramePr>
          <p:cNvPr id="18" name="对象 17"/>
          <p:cNvGraphicFramePr>
            <a:graphicFrameLocks noChangeAspect="1"/>
          </p:cNvGraphicFramePr>
          <p:nvPr/>
        </p:nvGraphicFramePr>
        <p:xfrm>
          <a:off x="714348" y="3857628"/>
          <a:ext cx="1718875" cy="484190"/>
        </p:xfrm>
        <a:graphic>
          <a:graphicData uri="http://schemas.openxmlformats.org/presentationml/2006/ole">
            <p:oleObj spid="_x0000_s52231" name="Equation" r:id="rId10" imgW="901440" imgH="253800" progId="Equation.DSMT4">
              <p:embed/>
            </p:oleObj>
          </a:graphicData>
        </a:graphic>
      </p:graphicFrame>
      <p:graphicFrame>
        <p:nvGraphicFramePr>
          <p:cNvPr id="25" name="对象 24"/>
          <p:cNvGraphicFramePr>
            <a:graphicFrameLocks noChangeAspect="1"/>
          </p:cNvGraphicFramePr>
          <p:nvPr/>
        </p:nvGraphicFramePr>
        <p:xfrm>
          <a:off x="1214414" y="4786322"/>
          <a:ext cx="928694" cy="686426"/>
        </p:xfrm>
        <a:graphic>
          <a:graphicData uri="http://schemas.openxmlformats.org/presentationml/2006/ole">
            <p:oleObj spid="_x0000_s52232" name="Equation" r:id="rId11" imgW="583920" imgH="431640" progId="Equation.DSMT4">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0.jpg"/>
          <p:cNvPicPr>
            <a:picLocks noChangeAspect="1"/>
          </p:cNvPicPr>
          <p:nvPr/>
        </p:nvPicPr>
        <p:blipFill>
          <a:blip r:embed="rId3"/>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712172" y="285728"/>
            <a:ext cx="8003232" cy="6215106"/>
          </a:xfrm>
        </p:spPr>
        <p:txBody>
          <a:bodyPr>
            <a:normAutofit lnSpcReduction="10000"/>
          </a:bodyPr>
          <a:lstStyle/>
          <a:p>
            <a:pPr>
              <a:lnSpc>
                <a:spcPct val="120000"/>
              </a:lnSpc>
            </a:pPr>
            <a:r>
              <a:rPr lang="zh-CN" altLang="en-US" dirty="0" smtClean="0"/>
              <a:t>通过最优化下面的准则函数找到有一组最优鉴别矢量构成的样本变换矩阵</a:t>
            </a:r>
            <a:endParaRPr lang="en-US" altLang="zh-CN" dirty="0" smtClean="0"/>
          </a:p>
          <a:p>
            <a:pPr>
              <a:buNone/>
            </a:pPr>
            <a:endParaRPr lang="en-US" altLang="zh-CN" dirty="0" smtClean="0"/>
          </a:p>
          <a:p>
            <a:pPr>
              <a:buNone/>
            </a:pPr>
            <a:endParaRPr lang="en-US" altLang="zh-CN" dirty="0" smtClean="0"/>
          </a:p>
          <a:p>
            <a:r>
              <a:rPr lang="zh-CN" altLang="en-US" dirty="0" smtClean="0"/>
              <a:t>同理，最佳变换矩阵     的列向量可以通过以下表达式得到</a:t>
            </a:r>
            <a:endParaRPr lang="en-US" altLang="zh-CN" dirty="0" smtClean="0"/>
          </a:p>
          <a:p>
            <a:endParaRPr lang="en-US" altLang="zh-CN" dirty="0" smtClean="0"/>
          </a:p>
          <a:p>
            <a:r>
              <a:rPr lang="zh-CN" altLang="en-US" dirty="0" smtClean="0"/>
              <a:t>求出其特征值，并按从大到小排列</a:t>
            </a:r>
            <a:endParaRPr lang="en-US" altLang="zh-CN" dirty="0" smtClean="0"/>
          </a:p>
          <a:p>
            <a:pPr>
              <a:buNone/>
            </a:pPr>
            <a:endParaRPr lang="en-US" altLang="zh-CN" dirty="0" smtClean="0"/>
          </a:p>
          <a:p>
            <a:r>
              <a:rPr lang="zh-CN" altLang="en-US" dirty="0" smtClean="0"/>
              <a:t>再取前    个特征值对应的特征向量组成特征变换矩阵</a:t>
            </a:r>
            <a:endParaRPr lang="en-US" altLang="zh-CN" dirty="0" smtClean="0"/>
          </a:p>
        </p:txBody>
      </p:sp>
      <p:graphicFrame>
        <p:nvGraphicFramePr>
          <p:cNvPr id="10" name="对象 9"/>
          <p:cNvGraphicFramePr>
            <a:graphicFrameLocks noChangeAspect="1"/>
          </p:cNvGraphicFramePr>
          <p:nvPr/>
        </p:nvGraphicFramePr>
        <p:xfrm>
          <a:off x="2614104" y="4491930"/>
          <a:ext cx="3172342" cy="580144"/>
        </p:xfrm>
        <a:graphic>
          <a:graphicData uri="http://schemas.openxmlformats.org/presentationml/2006/ole">
            <p:oleObj spid="_x0000_s54276" name="Equation" r:id="rId4" imgW="1307880" imgH="215640" progId="Equation.3">
              <p:embed/>
            </p:oleObj>
          </a:graphicData>
        </a:graphic>
      </p:graphicFrame>
      <p:graphicFrame>
        <p:nvGraphicFramePr>
          <p:cNvPr id="11" name="对象 10"/>
          <p:cNvGraphicFramePr>
            <a:graphicFrameLocks noChangeAspect="1"/>
          </p:cNvGraphicFramePr>
          <p:nvPr/>
        </p:nvGraphicFramePr>
        <p:xfrm>
          <a:off x="2369430" y="5143512"/>
          <a:ext cx="345182" cy="487040"/>
        </p:xfrm>
        <a:graphic>
          <a:graphicData uri="http://schemas.openxmlformats.org/presentationml/2006/ole">
            <p:oleObj spid="_x0000_s54277" name="Equation" r:id="rId5" imgW="114120" imgH="126720" progId="Equation.3">
              <p:embed/>
            </p:oleObj>
          </a:graphicData>
        </a:graphic>
      </p:graphicFrame>
      <p:graphicFrame>
        <p:nvGraphicFramePr>
          <p:cNvPr id="9" name="对象 8"/>
          <p:cNvGraphicFramePr>
            <a:graphicFrameLocks noChangeAspect="1"/>
          </p:cNvGraphicFramePr>
          <p:nvPr/>
        </p:nvGraphicFramePr>
        <p:xfrm>
          <a:off x="2786050" y="3376300"/>
          <a:ext cx="2115358" cy="624204"/>
        </p:xfrm>
        <a:graphic>
          <a:graphicData uri="http://schemas.openxmlformats.org/presentationml/2006/ole">
            <p:oleObj spid="_x0000_s54278" name="Equation" r:id="rId6" imgW="774360" imgH="228600" progId="Equation.DSMT4">
              <p:embed/>
            </p:oleObj>
          </a:graphicData>
        </a:graphic>
      </p:graphicFrame>
      <p:graphicFrame>
        <p:nvGraphicFramePr>
          <p:cNvPr id="12" name="对象 11"/>
          <p:cNvGraphicFramePr>
            <a:graphicFrameLocks noChangeAspect="1"/>
          </p:cNvGraphicFramePr>
          <p:nvPr/>
        </p:nvGraphicFramePr>
        <p:xfrm>
          <a:off x="2768600" y="5965847"/>
          <a:ext cx="3392488" cy="677863"/>
        </p:xfrm>
        <a:graphic>
          <a:graphicData uri="http://schemas.openxmlformats.org/presentationml/2006/ole">
            <p:oleObj spid="_x0000_s54279" name="Equation" r:id="rId7" imgW="1206360" imgH="241200" progId="Equation.DSMT4">
              <p:embed/>
            </p:oleObj>
          </a:graphicData>
        </a:graphic>
      </p:graphicFrame>
      <p:graphicFrame>
        <p:nvGraphicFramePr>
          <p:cNvPr id="13" name="对象 12"/>
          <p:cNvGraphicFramePr>
            <a:graphicFrameLocks noChangeAspect="1"/>
          </p:cNvGraphicFramePr>
          <p:nvPr/>
        </p:nvGraphicFramePr>
        <p:xfrm>
          <a:off x="6929454" y="928670"/>
          <a:ext cx="428628" cy="428628"/>
        </p:xfrm>
        <a:graphic>
          <a:graphicData uri="http://schemas.openxmlformats.org/presentationml/2006/ole">
            <p:oleObj spid="_x0000_s54280" name="Equation" r:id="rId8" imgW="241200" imgH="241200" progId="Equation.DSMT4">
              <p:embed/>
            </p:oleObj>
          </a:graphicData>
        </a:graphic>
      </p:graphicFrame>
      <p:graphicFrame>
        <p:nvGraphicFramePr>
          <p:cNvPr id="14" name="对象 13"/>
          <p:cNvGraphicFramePr>
            <a:graphicFrameLocks noChangeAspect="1"/>
          </p:cNvGraphicFramePr>
          <p:nvPr/>
        </p:nvGraphicFramePr>
        <p:xfrm>
          <a:off x="4000496" y="1432634"/>
          <a:ext cx="3071834" cy="1067672"/>
        </p:xfrm>
        <a:graphic>
          <a:graphicData uri="http://schemas.openxmlformats.org/presentationml/2006/ole">
            <p:oleObj spid="_x0000_s54281" name="Equation" r:id="rId9" imgW="1396800" imgH="533160" progId="Equation.DSMT4">
              <p:embed/>
            </p:oleObj>
          </a:graphicData>
        </a:graphic>
      </p:graphicFrame>
      <p:graphicFrame>
        <p:nvGraphicFramePr>
          <p:cNvPr id="54282" name="Object 10"/>
          <p:cNvGraphicFramePr>
            <a:graphicFrameLocks noChangeAspect="1"/>
          </p:cNvGraphicFramePr>
          <p:nvPr/>
        </p:nvGraphicFramePr>
        <p:xfrm>
          <a:off x="4857752" y="2571744"/>
          <a:ext cx="428625" cy="428625"/>
        </p:xfrm>
        <a:graphic>
          <a:graphicData uri="http://schemas.openxmlformats.org/presentationml/2006/ole">
            <p:oleObj spid="_x0000_s54282" name="Equation" r:id="rId10" imgW="241200" imgH="241200" progId="Equation.DSMT4">
              <p:embed/>
            </p:oleObj>
          </a:graphicData>
        </a:graphic>
      </p:graphicFrame>
      <p:graphicFrame>
        <p:nvGraphicFramePr>
          <p:cNvPr id="15" name="对象 14"/>
          <p:cNvGraphicFramePr>
            <a:graphicFrameLocks noChangeAspect="1"/>
          </p:cNvGraphicFramePr>
          <p:nvPr/>
        </p:nvGraphicFramePr>
        <p:xfrm>
          <a:off x="1325888" y="1637350"/>
          <a:ext cx="1460162" cy="720080"/>
        </p:xfrm>
        <a:graphic>
          <a:graphicData uri="http://schemas.openxmlformats.org/presentationml/2006/ole">
            <p:oleObj spid="_x0000_s54283" name="Equation" r:id="rId11" imgW="927000" imgH="457200" progId="Equation.DSMT4">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jpg"/>
          <p:cNvPicPr>
            <a:picLocks noChangeAspect="1"/>
          </p:cNvPicPr>
          <p:nvPr/>
        </p:nvPicPr>
        <p:blipFill>
          <a:blip r:embed="rId3"/>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457200" y="357166"/>
            <a:ext cx="8003232" cy="5768997"/>
          </a:xfrm>
        </p:spPr>
        <p:txBody>
          <a:bodyPr/>
          <a:lstStyle/>
          <a:p>
            <a:pPr>
              <a:buNone/>
            </a:pPr>
            <a:r>
              <a:rPr lang="en-US" altLang="zh-CN" b="1" dirty="0" smtClean="0">
                <a:latin typeface="+mj-lt"/>
                <a:ea typeface="+mj-ea"/>
                <a:cs typeface="+mj-cs"/>
              </a:rPr>
              <a:t>(3)  LFDA </a:t>
            </a:r>
            <a:r>
              <a:rPr lang="zh-CN" altLang="en-US" b="1" dirty="0" smtClean="0">
                <a:latin typeface="+mj-lt"/>
                <a:ea typeface="+mj-ea"/>
                <a:cs typeface="+mj-cs"/>
              </a:rPr>
              <a:t>（局域</a:t>
            </a:r>
            <a:r>
              <a:rPr lang="en-US" altLang="zh-CN" b="1" dirty="0" smtClean="0">
                <a:latin typeface="+mj-lt"/>
                <a:ea typeface="+mj-ea"/>
                <a:cs typeface="+mj-cs"/>
              </a:rPr>
              <a:t>fisher </a:t>
            </a:r>
            <a:r>
              <a:rPr lang="zh-CN" altLang="en-US" b="1" dirty="0" smtClean="0">
                <a:latin typeface="+mj-lt"/>
                <a:ea typeface="+mj-ea"/>
                <a:cs typeface="+mj-cs"/>
              </a:rPr>
              <a:t>辨别分析）的原理</a:t>
            </a:r>
            <a:r>
              <a:rPr lang="en-US" altLang="zh-CN" b="1" dirty="0" smtClean="0"/>
              <a:t/>
            </a:r>
            <a:br>
              <a:rPr lang="en-US" altLang="zh-CN" b="1" dirty="0" smtClean="0"/>
            </a:br>
            <a:r>
              <a:rPr lang="zh-CN" altLang="en-US" b="1" dirty="0" smtClean="0"/>
              <a:t>（</a:t>
            </a:r>
            <a:r>
              <a:rPr lang="en-US" altLang="zh-CN" b="1" dirty="0" smtClean="0"/>
              <a:t>local Fisher </a:t>
            </a:r>
            <a:r>
              <a:rPr lang="en-US" altLang="zh-CN" b="1" dirty="0" err="1" smtClean="0"/>
              <a:t>discriminant</a:t>
            </a:r>
            <a:r>
              <a:rPr lang="en-US" altLang="zh-CN" b="1" dirty="0" smtClean="0"/>
              <a:t> analysis</a:t>
            </a:r>
            <a:endParaRPr lang="zh-CN" altLang="en-US" b="1" dirty="0"/>
          </a:p>
        </p:txBody>
      </p:sp>
      <p:graphicFrame>
        <p:nvGraphicFramePr>
          <p:cNvPr id="8" name="对象 7"/>
          <p:cNvGraphicFramePr>
            <a:graphicFrameLocks noChangeAspect="1"/>
          </p:cNvGraphicFramePr>
          <p:nvPr/>
        </p:nvGraphicFramePr>
        <p:xfrm>
          <a:off x="225425" y="1657350"/>
          <a:ext cx="8640763" cy="4700588"/>
        </p:xfrm>
        <a:graphic>
          <a:graphicData uri="http://schemas.openxmlformats.org/presentationml/2006/ole">
            <p:oleObj spid="_x0000_s120835" name="Equation" r:id="rId4" imgW="3720960" imgH="2387520" progId="Equation.DSMT4">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jpg"/>
          <p:cNvPicPr>
            <a:picLocks noChangeAspect="1"/>
          </p:cNvPicPr>
          <p:nvPr/>
        </p:nvPicPr>
        <p:blipFill>
          <a:blip r:embed="rId3"/>
          <a:stretch>
            <a:fillRect/>
          </a:stretch>
        </p:blipFill>
        <p:spPr>
          <a:xfrm>
            <a:off x="0" y="0"/>
            <a:ext cx="9144000" cy="6858000"/>
          </a:xfrm>
          <a:prstGeom prst="rect">
            <a:avLst/>
          </a:prstGeom>
        </p:spPr>
      </p:pic>
      <p:graphicFrame>
        <p:nvGraphicFramePr>
          <p:cNvPr id="121858" name="Object 2"/>
          <p:cNvGraphicFramePr>
            <a:graphicFrameLocks noChangeAspect="1"/>
          </p:cNvGraphicFramePr>
          <p:nvPr/>
        </p:nvGraphicFramePr>
        <p:xfrm>
          <a:off x="785813" y="684213"/>
          <a:ext cx="6643687" cy="4102100"/>
        </p:xfrm>
        <a:graphic>
          <a:graphicData uri="http://schemas.openxmlformats.org/presentationml/2006/ole">
            <p:oleObj spid="_x0000_s121858" name="Equation" r:id="rId4" imgW="3276360" imgH="2387520" progId="Equation.DSMT4">
              <p:embed/>
            </p:oleObj>
          </a:graphicData>
        </a:graphic>
      </p:graphicFrame>
      <p:graphicFrame>
        <p:nvGraphicFramePr>
          <p:cNvPr id="121859" name="Object 3"/>
          <p:cNvGraphicFramePr>
            <a:graphicFrameLocks noChangeAspect="1"/>
          </p:cNvGraphicFramePr>
          <p:nvPr/>
        </p:nvGraphicFramePr>
        <p:xfrm>
          <a:off x="785786" y="4964636"/>
          <a:ext cx="3940176" cy="1036132"/>
        </p:xfrm>
        <a:graphic>
          <a:graphicData uri="http://schemas.openxmlformats.org/presentationml/2006/ole">
            <p:oleObj spid="_x0000_s121859" name="Equation" r:id="rId5" imgW="2133360" imgH="736560" progId="Equation.DSMT4">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a:hlinkClick r:id="rId3" action="ppaction://hlinksldjump"/>
          </p:cNvPr>
          <p:cNvPicPr>
            <a:picLocks noChangeAspect="1"/>
          </p:cNvPicPr>
          <p:nvPr/>
        </p:nvPicPr>
        <p:blipFill>
          <a:blip r:embed="rId4"/>
          <a:stretch>
            <a:fillRect/>
          </a:stretch>
        </p:blipFill>
        <p:spPr>
          <a:xfrm>
            <a:off x="0" y="0"/>
            <a:ext cx="9144000" cy="6858000"/>
          </a:xfrm>
          <a:prstGeom prst="rect">
            <a:avLst/>
          </a:prstGeom>
        </p:spPr>
      </p:pic>
      <p:sp>
        <p:nvSpPr>
          <p:cNvPr id="3" name="文本占位符 2"/>
          <p:cNvSpPr>
            <a:spLocks noGrp="1"/>
          </p:cNvSpPr>
          <p:nvPr>
            <p:ph type="body" sz="half" idx="1"/>
          </p:nvPr>
        </p:nvSpPr>
        <p:spPr>
          <a:xfrm>
            <a:off x="457200" y="260648"/>
            <a:ext cx="8147248" cy="5721499"/>
          </a:xfrm>
        </p:spPr>
        <p:txBody>
          <a:bodyPr/>
          <a:lstStyle/>
          <a:p>
            <a:pPr>
              <a:buNone/>
            </a:pPr>
            <a:r>
              <a:rPr lang="en-US" altLang="zh-CN" sz="4000" b="1" dirty="0" smtClean="0">
                <a:solidFill>
                  <a:srgbClr val="0000FF"/>
                </a:solidFill>
                <a:latin typeface="+mj-lt"/>
                <a:ea typeface="+mj-ea"/>
                <a:cs typeface="+mj-cs"/>
              </a:rPr>
              <a:t>2.3  </a:t>
            </a:r>
            <a:r>
              <a:rPr lang="zh-CN" altLang="en-US" sz="4000" b="1" dirty="0" smtClean="0">
                <a:solidFill>
                  <a:srgbClr val="0000FF"/>
                </a:solidFill>
                <a:latin typeface="+mj-lt"/>
                <a:ea typeface="+mj-ea"/>
                <a:cs typeface="+mj-cs"/>
              </a:rPr>
              <a:t>方法比较</a:t>
            </a:r>
            <a:endParaRPr lang="en-US" altLang="zh-CN" sz="4000" b="1" dirty="0" smtClean="0">
              <a:solidFill>
                <a:srgbClr val="0000FF"/>
              </a:solidFill>
              <a:latin typeface="+mj-lt"/>
              <a:ea typeface="+mj-ea"/>
              <a:cs typeface="+mj-cs"/>
              <a:hlinkClick r:id="rId5" action="ppaction://hlinksldjump"/>
            </a:endParaRPr>
          </a:p>
          <a:p>
            <a:endParaRPr lang="zh-CN" altLang="en-US" dirty="0"/>
          </a:p>
        </p:txBody>
      </p:sp>
      <p:pic>
        <p:nvPicPr>
          <p:cNvPr id="6" name="图片 5" descr="06.jpg"/>
          <p:cNvPicPr>
            <a:picLocks noChangeAspect="1"/>
          </p:cNvPicPr>
          <p:nvPr/>
        </p:nvPicPr>
        <p:blipFill>
          <a:blip r:embed="rId6"/>
          <a:stretch>
            <a:fillRect/>
          </a:stretch>
        </p:blipFill>
        <p:spPr>
          <a:xfrm>
            <a:off x="1187624" y="980728"/>
            <a:ext cx="6400800" cy="574357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4"/>
          <a:stretch>
            <a:fillRect/>
          </a:stretch>
        </p:blipFill>
        <p:spPr>
          <a:xfrm>
            <a:off x="0" y="0"/>
            <a:ext cx="9144000" cy="6858000"/>
          </a:xfrm>
          <a:prstGeom prst="rect">
            <a:avLst/>
          </a:prstGeom>
        </p:spPr>
      </p:pic>
      <p:sp>
        <p:nvSpPr>
          <p:cNvPr id="2" name="标题 1"/>
          <p:cNvSpPr>
            <a:spLocks noGrp="1"/>
          </p:cNvSpPr>
          <p:nvPr>
            <p:ph type="title"/>
          </p:nvPr>
        </p:nvSpPr>
        <p:spPr>
          <a:xfrm>
            <a:off x="107504" y="1052736"/>
            <a:ext cx="4680520" cy="792088"/>
          </a:xfrm>
        </p:spPr>
        <p:txBody>
          <a:bodyPr>
            <a:normAutofit/>
          </a:bodyPr>
          <a:lstStyle/>
          <a:p>
            <a:pPr algn="l"/>
            <a:r>
              <a:rPr lang="en-US" altLang="zh-CN" sz="3600" b="1" dirty="0" smtClean="0">
                <a:solidFill>
                  <a:srgbClr val="0000FF"/>
                </a:solidFill>
              </a:rPr>
              <a:t>1.1  </a:t>
            </a:r>
            <a:r>
              <a:rPr lang="zh-CN" altLang="en-US" sz="3600" b="1" dirty="0" smtClean="0">
                <a:solidFill>
                  <a:srgbClr val="0000FF"/>
                </a:solidFill>
              </a:rPr>
              <a:t>距离测度的定义</a:t>
            </a:r>
            <a:endParaRPr lang="en-US" altLang="zh-CN" sz="3600" b="1" dirty="0" smtClean="0">
              <a:solidFill>
                <a:srgbClr val="0000FF"/>
              </a:solidFill>
              <a:hlinkClick r:id="rId5" action="ppaction://hlinksldjump"/>
            </a:endParaRPr>
          </a:p>
        </p:txBody>
      </p:sp>
      <p:sp>
        <p:nvSpPr>
          <p:cNvPr id="3" name="内容占位符 2"/>
          <p:cNvSpPr>
            <a:spLocks noGrp="1"/>
          </p:cNvSpPr>
          <p:nvPr>
            <p:ph idx="1"/>
          </p:nvPr>
        </p:nvSpPr>
        <p:spPr>
          <a:xfrm>
            <a:off x="457200" y="1711349"/>
            <a:ext cx="8229600" cy="4525963"/>
          </a:xfrm>
        </p:spPr>
        <p:txBody>
          <a:bodyPr>
            <a:normAutofit/>
          </a:bodyPr>
          <a:lstStyle/>
          <a:p>
            <a:r>
              <a:rPr lang="zh-CN" altLang="en-US" dirty="0" smtClean="0"/>
              <a:t>距离测度（</a:t>
            </a:r>
            <a:r>
              <a:rPr lang="en-US" altLang="zh-CN" dirty="0" smtClean="0"/>
              <a:t>distance metric </a:t>
            </a:r>
            <a:r>
              <a:rPr lang="zh-CN" altLang="en-US" dirty="0" smtClean="0"/>
              <a:t>），是衡量样本（模式）之间距离大小的量。最常见的距离测度有欧氏距离，街区距离。</a:t>
            </a:r>
            <a:endParaRPr lang="en-US" altLang="zh-CN" dirty="0" smtClean="0"/>
          </a:p>
          <a:p>
            <a:r>
              <a:rPr lang="zh-CN" altLang="en-US" dirty="0" smtClean="0"/>
              <a:t>（</a:t>
            </a:r>
            <a:r>
              <a:rPr lang="en-US" altLang="zh-CN" dirty="0" smtClean="0"/>
              <a:t>1</a:t>
            </a:r>
            <a:r>
              <a:rPr lang="zh-CN" altLang="en-US" dirty="0" smtClean="0"/>
              <a:t>）欧氏距离    </a:t>
            </a:r>
            <a:endParaRPr lang="en-US" altLang="zh-CN" dirty="0" smtClean="0"/>
          </a:p>
          <a:p>
            <a:r>
              <a:rPr lang="zh-CN" altLang="en-US" dirty="0" smtClean="0"/>
              <a:t>（</a:t>
            </a:r>
            <a:r>
              <a:rPr lang="en-US" altLang="zh-CN" dirty="0" smtClean="0"/>
              <a:t>2</a:t>
            </a:r>
            <a:r>
              <a:rPr lang="zh-CN" altLang="en-US" dirty="0" smtClean="0"/>
              <a:t>）街区距离  </a:t>
            </a:r>
            <a:endParaRPr lang="en-US" altLang="zh-CN" dirty="0" smtClean="0"/>
          </a:p>
          <a:p>
            <a:endParaRPr lang="zh-CN" altLang="en-US" dirty="0"/>
          </a:p>
        </p:txBody>
      </p:sp>
      <p:graphicFrame>
        <p:nvGraphicFramePr>
          <p:cNvPr id="71681" name="Object 1"/>
          <p:cNvGraphicFramePr>
            <a:graphicFrameLocks noChangeAspect="1"/>
          </p:cNvGraphicFramePr>
          <p:nvPr/>
        </p:nvGraphicFramePr>
        <p:xfrm>
          <a:off x="3798888" y="3299073"/>
          <a:ext cx="1941512" cy="561975"/>
        </p:xfrm>
        <a:graphic>
          <a:graphicData uri="http://schemas.openxmlformats.org/presentationml/2006/ole">
            <p:oleObj spid="_x0000_s71681" name="Equation" r:id="rId6" imgW="1536480" imgH="444240" progId="Equation.DSMT4">
              <p:embed/>
            </p:oleObj>
          </a:graphicData>
        </a:graphic>
      </p:graphicFrame>
      <p:graphicFrame>
        <p:nvGraphicFramePr>
          <p:cNvPr id="71682" name="Object 2"/>
          <p:cNvGraphicFramePr>
            <a:graphicFrameLocks noChangeAspect="1"/>
          </p:cNvGraphicFramePr>
          <p:nvPr/>
        </p:nvGraphicFramePr>
        <p:xfrm>
          <a:off x="3786188" y="3931270"/>
          <a:ext cx="1785937" cy="577850"/>
        </p:xfrm>
        <a:graphic>
          <a:graphicData uri="http://schemas.openxmlformats.org/presentationml/2006/ole">
            <p:oleObj spid="_x0000_s71682" name="Equation" r:id="rId7" imgW="1333440" imgH="431640" progId="Equation.DSMT4">
              <p:embed/>
            </p:oleObj>
          </a:graphicData>
        </a:graphic>
      </p:graphicFrame>
      <p:grpSp>
        <p:nvGrpSpPr>
          <p:cNvPr id="7" name="组合 6"/>
          <p:cNvGrpSpPr/>
          <p:nvPr/>
        </p:nvGrpSpPr>
        <p:grpSpPr>
          <a:xfrm>
            <a:off x="428596" y="4286256"/>
            <a:ext cx="3500462" cy="2500330"/>
            <a:chOff x="2857488" y="4286256"/>
            <a:chExt cx="3500462" cy="2500330"/>
          </a:xfrm>
        </p:grpSpPr>
        <p:cxnSp>
          <p:nvCxnSpPr>
            <p:cNvPr id="8" name="直接箭头连接符 7"/>
            <p:cNvCxnSpPr/>
            <p:nvPr/>
          </p:nvCxnSpPr>
          <p:spPr>
            <a:xfrm>
              <a:off x="2857488" y="6284932"/>
              <a:ext cx="328614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5400000" flipH="1" flipV="1">
              <a:off x="2214546" y="5571346"/>
              <a:ext cx="242889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000760" y="6202940"/>
              <a:ext cx="357190" cy="369332"/>
            </a:xfrm>
            <a:prstGeom prst="rect">
              <a:avLst/>
            </a:prstGeom>
            <a:noFill/>
          </p:spPr>
          <p:txBody>
            <a:bodyPr wrap="square" rtlCol="0">
              <a:spAutoFit/>
            </a:bodyPr>
            <a:lstStyle/>
            <a:p>
              <a:r>
                <a:rPr lang="en-US" altLang="zh-CN" dirty="0" smtClean="0"/>
                <a:t>x</a:t>
              </a:r>
              <a:endParaRPr lang="zh-CN" altLang="en-US" dirty="0"/>
            </a:p>
          </p:txBody>
        </p:sp>
        <p:sp>
          <p:nvSpPr>
            <p:cNvPr id="11" name="TextBox 10"/>
            <p:cNvSpPr txBox="1"/>
            <p:nvPr/>
          </p:nvSpPr>
          <p:spPr>
            <a:xfrm>
              <a:off x="3143240" y="4286256"/>
              <a:ext cx="357190" cy="369332"/>
            </a:xfrm>
            <a:prstGeom prst="rect">
              <a:avLst/>
            </a:prstGeom>
            <a:noFill/>
          </p:spPr>
          <p:txBody>
            <a:bodyPr wrap="square" rtlCol="0">
              <a:spAutoFit/>
            </a:bodyPr>
            <a:lstStyle/>
            <a:p>
              <a:r>
                <a:rPr lang="en-US" altLang="zh-CN" dirty="0" smtClean="0"/>
                <a:t>y</a:t>
              </a:r>
              <a:endParaRPr lang="zh-CN" altLang="en-US" dirty="0"/>
            </a:p>
          </p:txBody>
        </p:sp>
        <p:cxnSp>
          <p:nvCxnSpPr>
            <p:cNvPr id="12" name="直接连接符 11"/>
            <p:cNvCxnSpPr/>
            <p:nvPr/>
          </p:nvCxnSpPr>
          <p:spPr>
            <a:xfrm>
              <a:off x="3286116" y="6000768"/>
              <a:ext cx="2786082"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H="1" flipV="1">
              <a:off x="2751125" y="5536421"/>
              <a:ext cx="1928826"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flipV="1">
              <a:off x="3035289" y="5535627"/>
              <a:ext cx="1928826"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flipH="1" flipV="1">
              <a:off x="3321041" y="5535627"/>
              <a:ext cx="1928826"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3606793" y="5535627"/>
              <a:ext cx="1928826"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286116" y="5715016"/>
              <a:ext cx="2786082"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286116" y="5429264"/>
              <a:ext cx="2786082"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286116" y="5143512"/>
              <a:ext cx="2786082"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flipH="1" flipV="1">
              <a:off x="3892545" y="5607065"/>
              <a:ext cx="1928826"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500430" y="6215082"/>
              <a:ext cx="357190" cy="369332"/>
            </a:xfrm>
            <a:prstGeom prst="rect">
              <a:avLst/>
            </a:prstGeom>
            <a:noFill/>
          </p:spPr>
          <p:txBody>
            <a:bodyPr wrap="square" rtlCol="0">
              <a:spAutoFit/>
            </a:bodyPr>
            <a:lstStyle/>
            <a:p>
              <a:r>
                <a:rPr lang="en-US" altLang="zh-CN" dirty="0" smtClean="0"/>
                <a:t>1</a:t>
              </a:r>
              <a:endParaRPr lang="zh-CN" altLang="en-US" dirty="0"/>
            </a:p>
          </p:txBody>
        </p:sp>
        <p:sp>
          <p:nvSpPr>
            <p:cNvPr id="22" name="TextBox 21"/>
            <p:cNvSpPr txBox="1"/>
            <p:nvPr/>
          </p:nvSpPr>
          <p:spPr>
            <a:xfrm>
              <a:off x="3786182" y="6215082"/>
              <a:ext cx="357190" cy="369332"/>
            </a:xfrm>
            <a:prstGeom prst="rect">
              <a:avLst/>
            </a:prstGeom>
            <a:noFill/>
          </p:spPr>
          <p:txBody>
            <a:bodyPr wrap="square" rtlCol="0">
              <a:spAutoFit/>
            </a:bodyPr>
            <a:lstStyle/>
            <a:p>
              <a:r>
                <a:rPr lang="en-US" altLang="zh-CN" dirty="0" smtClean="0"/>
                <a:t>2</a:t>
              </a:r>
              <a:endParaRPr lang="zh-CN" altLang="en-US" dirty="0"/>
            </a:p>
          </p:txBody>
        </p:sp>
        <p:sp>
          <p:nvSpPr>
            <p:cNvPr id="23" name="TextBox 22"/>
            <p:cNvSpPr txBox="1"/>
            <p:nvPr/>
          </p:nvSpPr>
          <p:spPr>
            <a:xfrm>
              <a:off x="4071934" y="6215082"/>
              <a:ext cx="357190" cy="369332"/>
            </a:xfrm>
            <a:prstGeom prst="rect">
              <a:avLst/>
            </a:prstGeom>
            <a:noFill/>
          </p:spPr>
          <p:txBody>
            <a:bodyPr wrap="square" rtlCol="0">
              <a:spAutoFit/>
            </a:bodyPr>
            <a:lstStyle/>
            <a:p>
              <a:r>
                <a:rPr lang="en-US" altLang="zh-CN" dirty="0" smtClean="0"/>
                <a:t>3</a:t>
              </a:r>
              <a:endParaRPr lang="zh-CN" altLang="en-US" dirty="0"/>
            </a:p>
          </p:txBody>
        </p:sp>
        <p:sp>
          <p:nvSpPr>
            <p:cNvPr id="24" name="TextBox 23"/>
            <p:cNvSpPr txBox="1"/>
            <p:nvPr/>
          </p:nvSpPr>
          <p:spPr>
            <a:xfrm>
              <a:off x="4357686" y="6215082"/>
              <a:ext cx="357190" cy="369332"/>
            </a:xfrm>
            <a:prstGeom prst="rect">
              <a:avLst/>
            </a:prstGeom>
            <a:noFill/>
          </p:spPr>
          <p:txBody>
            <a:bodyPr wrap="square" rtlCol="0">
              <a:spAutoFit/>
            </a:bodyPr>
            <a:lstStyle/>
            <a:p>
              <a:r>
                <a:rPr lang="en-US" altLang="zh-CN" dirty="0" smtClean="0"/>
                <a:t>4</a:t>
              </a:r>
              <a:endParaRPr lang="zh-CN" altLang="en-US" dirty="0"/>
            </a:p>
          </p:txBody>
        </p:sp>
        <p:sp>
          <p:nvSpPr>
            <p:cNvPr id="25" name="TextBox 24"/>
            <p:cNvSpPr txBox="1"/>
            <p:nvPr/>
          </p:nvSpPr>
          <p:spPr>
            <a:xfrm>
              <a:off x="4643438" y="6215082"/>
              <a:ext cx="357190" cy="369332"/>
            </a:xfrm>
            <a:prstGeom prst="rect">
              <a:avLst/>
            </a:prstGeom>
            <a:noFill/>
          </p:spPr>
          <p:txBody>
            <a:bodyPr wrap="square" rtlCol="0">
              <a:spAutoFit/>
            </a:bodyPr>
            <a:lstStyle/>
            <a:p>
              <a:r>
                <a:rPr lang="en-US" altLang="zh-CN" dirty="0" smtClean="0"/>
                <a:t>5</a:t>
              </a:r>
              <a:endParaRPr lang="zh-CN" altLang="en-US" dirty="0"/>
            </a:p>
          </p:txBody>
        </p:sp>
        <p:sp>
          <p:nvSpPr>
            <p:cNvPr id="26" name="TextBox 25"/>
            <p:cNvSpPr txBox="1"/>
            <p:nvPr/>
          </p:nvSpPr>
          <p:spPr>
            <a:xfrm>
              <a:off x="3214678" y="5929330"/>
              <a:ext cx="357190" cy="369332"/>
            </a:xfrm>
            <a:prstGeom prst="rect">
              <a:avLst/>
            </a:prstGeom>
            <a:noFill/>
          </p:spPr>
          <p:txBody>
            <a:bodyPr wrap="square" rtlCol="0">
              <a:spAutoFit/>
            </a:bodyPr>
            <a:lstStyle/>
            <a:p>
              <a:r>
                <a:rPr lang="en-US" altLang="zh-CN" dirty="0" smtClean="0"/>
                <a:t>1</a:t>
              </a:r>
              <a:endParaRPr lang="zh-CN" altLang="en-US" dirty="0"/>
            </a:p>
          </p:txBody>
        </p:sp>
        <p:sp>
          <p:nvSpPr>
            <p:cNvPr id="27" name="TextBox 26"/>
            <p:cNvSpPr txBox="1"/>
            <p:nvPr/>
          </p:nvSpPr>
          <p:spPr>
            <a:xfrm>
              <a:off x="3214678" y="5631436"/>
              <a:ext cx="357190" cy="369332"/>
            </a:xfrm>
            <a:prstGeom prst="rect">
              <a:avLst/>
            </a:prstGeom>
            <a:noFill/>
          </p:spPr>
          <p:txBody>
            <a:bodyPr wrap="square" rtlCol="0">
              <a:spAutoFit/>
            </a:bodyPr>
            <a:lstStyle/>
            <a:p>
              <a:r>
                <a:rPr lang="en-US" altLang="zh-CN" dirty="0" smtClean="0"/>
                <a:t>2</a:t>
              </a:r>
              <a:endParaRPr lang="zh-CN" altLang="en-US" dirty="0"/>
            </a:p>
          </p:txBody>
        </p:sp>
        <p:sp>
          <p:nvSpPr>
            <p:cNvPr id="28" name="TextBox 27"/>
            <p:cNvSpPr txBox="1"/>
            <p:nvPr/>
          </p:nvSpPr>
          <p:spPr>
            <a:xfrm>
              <a:off x="3214678" y="5345684"/>
              <a:ext cx="357190" cy="369332"/>
            </a:xfrm>
            <a:prstGeom prst="rect">
              <a:avLst/>
            </a:prstGeom>
            <a:noFill/>
          </p:spPr>
          <p:txBody>
            <a:bodyPr wrap="square" rtlCol="0">
              <a:spAutoFit/>
            </a:bodyPr>
            <a:lstStyle/>
            <a:p>
              <a:r>
                <a:rPr lang="en-US" altLang="zh-CN" dirty="0" smtClean="0"/>
                <a:t>3</a:t>
              </a:r>
              <a:endParaRPr lang="zh-CN" altLang="en-US" dirty="0"/>
            </a:p>
          </p:txBody>
        </p:sp>
        <p:sp>
          <p:nvSpPr>
            <p:cNvPr id="29" name="TextBox 28"/>
            <p:cNvSpPr txBox="1"/>
            <p:nvPr/>
          </p:nvSpPr>
          <p:spPr>
            <a:xfrm>
              <a:off x="3214678" y="5059932"/>
              <a:ext cx="357190" cy="369332"/>
            </a:xfrm>
            <a:prstGeom prst="rect">
              <a:avLst/>
            </a:prstGeom>
            <a:noFill/>
          </p:spPr>
          <p:txBody>
            <a:bodyPr wrap="square" rtlCol="0">
              <a:spAutoFit/>
            </a:bodyPr>
            <a:lstStyle/>
            <a:p>
              <a:r>
                <a:rPr lang="en-US" altLang="zh-CN" dirty="0" smtClean="0"/>
                <a:t>4</a:t>
              </a:r>
              <a:endParaRPr lang="zh-CN" altLang="en-US" dirty="0"/>
            </a:p>
          </p:txBody>
        </p:sp>
        <p:cxnSp>
          <p:nvCxnSpPr>
            <p:cNvPr id="30" name="直接连接符 29"/>
            <p:cNvCxnSpPr/>
            <p:nvPr/>
          </p:nvCxnSpPr>
          <p:spPr>
            <a:xfrm>
              <a:off x="3286116" y="4857760"/>
              <a:ext cx="2786082" cy="158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214678" y="4786322"/>
              <a:ext cx="357190" cy="369332"/>
            </a:xfrm>
            <a:prstGeom prst="rect">
              <a:avLst/>
            </a:prstGeom>
            <a:noFill/>
          </p:spPr>
          <p:txBody>
            <a:bodyPr wrap="square" rtlCol="0">
              <a:spAutoFit/>
            </a:bodyPr>
            <a:lstStyle/>
            <a:p>
              <a:r>
                <a:rPr lang="en-US" altLang="zh-CN" dirty="0" smtClean="0"/>
                <a:t>5</a:t>
              </a:r>
              <a:endParaRPr lang="zh-CN" altLang="en-US" dirty="0"/>
            </a:p>
          </p:txBody>
        </p:sp>
        <p:sp>
          <p:nvSpPr>
            <p:cNvPr id="32" name="TextBox 31"/>
            <p:cNvSpPr txBox="1"/>
            <p:nvPr/>
          </p:nvSpPr>
          <p:spPr>
            <a:xfrm>
              <a:off x="3143240" y="6215082"/>
              <a:ext cx="357190" cy="369332"/>
            </a:xfrm>
            <a:prstGeom prst="rect">
              <a:avLst/>
            </a:prstGeom>
            <a:noFill/>
          </p:spPr>
          <p:txBody>
            <a:bodyPr wrap="square" rtlCol="0">
              <a:spAutoFit/>
            </a:bodyPr>
            <a:lstStyle/>
            <a:p>
              <a:r>
                <a:rPr lang="en-US" altLang="zh-CN" dirty="0" smtClean="0"/>
                <a:t>O</a:t>
              </a:r>
              <a:endParaRPr lang="zh-CN" altLang="en-US" dirty="0"/>
            </a:p>
          </p:txBody>
        </p:sp>
      </p:grpSp>
      <p:sp>
        <p:nvSpPr>
          <p:cNvPr id="33" name="流程图: 联系 32"/>
          <p:cNvSpPr/>
          <p:nvPr/>
        </p:nvSpPr>
        <p:spPr>
          <a:xfrm>
            <a:off x="1257571" y="5963060"/>
            <a:ext cx="71438" cy="714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214414" y="5929330"/>
            <a:ext cx="357190" cy="369332"/>
          </a:xfrm>
          <a:prstGeom prst="rect">
            <a:avLst/>
          </a:prstGeom>
          <a:noFill/>
        </p:spPr>
        <p:txBody>
          <a:bodyPr wrap="square" rtlCol="0">
            <a:spAutoFit/>
          </a:bodyPr>
          <a:lstStyle/>
          <a:p>
            <a:r>
              <a:rPr lang="en-US" altLang="zh-CN" dirty="0" smtClean="0"/>
              <a:t>A</a:t>
            </a:r>
            <a:endParaRPr lang="zh-CN" altLang="en-US" dirty="0"/>
          </a:p>
        </p:txBody>
      </p:sp>
      <p:sp>
        <p:nvSpPr>
          <p:cNvPr id="35" name="流程图: 联系 34"/>
          <p:cNvSpPr/>
          <p:nvPr/>
        </p:nvSpPr>
        <p:spPr>
          <a:xfrm>
            <a:off x="2395130" y="4824030"/>
            <a:ext cx="71438" cy="714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357422" y="4786322"/>
            <a:ext cx="357190" cy="369332"/>
          </a:xfrm>
          <a:prstGeom prst="rect">
            <a:avLst/>
          </a:prstGeom>
          <a:noFill/>
        </p:spPr>
        <p:txBody>
          <a:bodyPr wrap="square" rtlCol="0">
            <a:spAutoFit/>
          </a:bodyPr>
          <a:lstStyle/>
          <a:p>
            <a:r>
              <a:rPr lang="en-US" altLang="zh-CN" dirty="0" smtClean="0"/>
              <a:t>B</a:t>
            </a:r>
            <a:endParaRPr lang="zh-CN" altLang="en-US" dirty="0"/>
          </a:p>
        </p:txBody>
      </p:sp>
      <p:sp>
        <p:nvSpPr>
          <p:cNvPr id="37" name="TextBox 36"/>
          <p:cNvSpPr txBox="1"/>
          <p:nvPr/>
        </p:nvSpPr>
        <p:spPr>
          <a:xfrm>
            <a:off x="4357686" y="4786322"/>
            <a:ext cx="785818" cy="369332"/>
          </a:xfrm>
          <a:prstGeom prst="rect">
            <a:avLst/>
          </a:prstGeom>
          <a:noFill/>
        </p:spPr>
        <p:txBody>
          <a:bodyPr wrap="square" rtlCol="0">
            <a:spAutoFit/>
          </a:bodyPr>
          <a:lstStyle/>
          <a:p>
            <a:r>
              <a:rPr lang="en-US" altLang="zh-CN" dirty="0" smtClean="0"/>
              <a:t>A(1,1)</a:t>
            </a:r>
            <a:endParaRPr lang="zh-CN" altLang="en-US" dirty="0"/>
          </a:p>
        </p:txBody>
      </p:sp>
      <p:sp>
        <p:nvSpPr>
          <p:cNvPr id="38" name="TextBox 37"/>
          <p:cNvSpPr txBox="1"/>
          <p:nvPr/>
        </p:nvSpPr>
        <p:spPr>
          <a:xfrm>
            <a:off x="5572132" y="4786322"/>
            <a:ext cx="785818" cy="369332"/>
          </a:xfrm>
          <a:prstGeom prst="rect">
            <a:avLst/>
          </a:prstGeom>
          <a:noFill/>
        </p:spPr>
        <p:txBody>
          <a:bodyPr wrap="square" rtlCol="0">
            <a:spAutoFit/>
          </a:bodyPr>
          <a:lstStyle/>
          <a:p>
            <a:r>
              <a:rPr lang="en-US" altLang="zh-CN" dirty="0" smtClean="0"/>
              <a:t>B(5,5)</a:t>
            </a:r>
            <a:endParaRPr lang="zh-CN" altLang="en-US" dirty="0"/>
          </a:p>
        </p:txBody>
      </p:sp>
      <p:graphicFrame>
        <p:nvGraphicFramePr>
          <p:cNvPr id="71683" name="Object 3"/>
          <p:cNvGraphicFramePr>
            <a:graphicFrameLocks noChangeAspect="1"/>
          </p:cNvGraphicFramePr>
          <p:nvPr/>
        </p:nvGraphicFramePr>
        <p:xfrm>
          <a:off x="4343827" y="5145087"/>
          <a:ext cx="3728635" cy="498491"/>
        </p:xfrm>
        <a:graphic>
          <a:graphicData uri="http://schemas.openxmlformats.org/presentationml/2006/ole">
            <p:oleObj spid="_x0000_s71683" name="Equation" r:id="rId8" imgW="2565360" imgH="342720" progId="Equation.DSMT4">
              <p:embed/>
            </p:oleObj>
          </a:graphicData>
        </a:graphic>
      </p:graphicFrame>
      <p:cxnSp>
        <p:nvCxnSpPr>
          <p:cNvPr id="41" name="直接连接符 40"/>
          <p:cNvCxnSpPr/>
          <p:nvPr/>
        </p:nvCxnSpPr>
        <p:spPr>
          <a:xfrm rot="16200000" flipH="1" flipV="1">
            <a:off x="1272706" y="4842624"/>
            <a:ext cx="1164287" cy="114802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1684" name="Object 4"/>
          <p:cNvGraphicFramePr>
            <a:graphicFrameLocks noChangeAspect="1"/>
          </p:cNvGraphicFramePr>
          <p:nvPr/>
        </p:nvGraphicFramePr>
        <p:xfrm>
          <a:off x="1214414" y="5211777"/>
          <a:ext cx="688975" cy="288925"/>
        </p:xfrm>
        <a:graphic>
          <a:graphicData uri="http://schemas.openxmlformats.org/presentationml/2006/ole">
            <p:oleObj spid="_x0000_s71684" name="Equation" r:id="rId9" imgW="545760" imgH="228600" progId="Equation.DSMT4">
              <p:embed/>
            </p:oleObj>
          </a:graphicData>
        </a:graphic>
      </p:graphicFrame>
      <p:cxnSp>
        <p:nvCxnSpPr>
          <p:cNvPr id="45" name="直接连接符 44"/>
          <p:cNvCxnSpPr>
            <a:stCxn id="33" idx="2"/>
          </p:cNvCxnSpPr>
          <p:nvPr/>
        </p:nvCxnSpPr>
        <p:spPr>
          <a:xfrm rot="10800000" flipH="1" flipV="1">
            <a:off x="1257570" y="5998778"/>
            <a:ext cx="314033"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0800000" flipH="1" flipV="1">
            <a:off x="1543322" y="6000768"/>
            <a:ext cx="314033"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0800000" flipH="1" flipV="1">
            <a:off x="1829074" y="6000768"/>
            <a:ext cx="314033"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0800000" flipH="1" flipV="1">
            <a:off x="2114827" y="6000768"/>
            <a:ext cx="314033"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35" idx="4"/>
          </p:cNvCxnSpPr>
          <p:nvPr/>
        </p:nvCxnSpPr>
        <p:spPr>
          <a:xfrm rot="5400000" flipH="1" flipV="1">
            <a:off x="2305832" y="5018496"/>
            <a:ext cx="248044"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flipH="1" flipV="1">
            <a:off x="2305833" y="5304247"/>
            <a:ext cx="248044"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flipV="1">
            <a:off x="2305833" y="5589999"/>
            <a:ext cx="248044"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flipV="1">
            <a:off x="2305833" y="5875751"/>
            <a:ext cx="248044" cy="1989"/>
          </a:xfrm>
          <a:prstGeom prst="line">
            <a:avLst/>
          </a:prstGeom>
          <a:ln w="28575">
            <a:solidFill>
              <a:srgbClr val="3DDF27"/>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1685" name="Object 5"/>
          <p:cNvGraphicFramePr>
            <a:graphicFrameLocks noChangeAspect="1"/>
          </p:cNvGraphicFramePr>
          <p:nvPr/>
        </p:nvGraphicFramePr>
        <p:xfrm>
          <a:off x="4357686" y="5799138"/>
          <a:ext cx="3357586" cy="363593"/>
        </p:xfrm>
        <a:graphic>
          <a:graphicData uri="http://schemas.openxmlformats.org/presentationml/2006/ole">
            <p:oleObj spid="_x0000_s71685" name="Equation" r:id="rId10" imgW="2108160" imgH="228600" progId="Equation.DSMT4">
              <p:embed/>
            </p:oleObj>
          </a:graphicData>
        </a:graphic>
      </p:graphicFrame>
      <p:graphicFrame>
        <p:nvGraphicFramePr>
          <p:cNvPr id="71686" name="Object 6"/>
          <p:cNvGraphicFramePr>
            <a:graphicFrameLocks noChangeAspect="1"/>
          </p:cNvGraphicFramePr>
          <p:nvPr/>
        </p:nvGraphicFramePr>
        <p:xfrm>
          <a:off x="2143108" y="5422918"/>
          <a:ext cx="714380" cy="292130"/>
        </p:xfrm>
        <a:graphic>
          <a:graphicData uri="http://schemas.openxmlformats.org/presentationml/2006/ole">
            <p:oleObj spid="_x0000_s71686" name="Equation" r:id="rId11" imgW="558720" imgH="228600" progId="Equation.DSMT4">
              <p:embed/>
            </p:oleObj>
          </a:graphicData>
        </a:graphic>
      </p:graphicFrame>
      <p:sp>
        <p:nvSpPr>
          <p:cNvPr id="52" name="标题 1"/>
          <p:cNvSpPr txBox="1">
            <a:spLocks/>
          </p:cNvSpPr>
          <p:nvPr/>
        </p:nvSpPr>
        <p:spPr>
          <a:xfrm>
            <a:off x="590872" y="53752"/>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400" b="1" i="0" strike="noStrike" kern="1200" cap="none" spc="0" normalizeH="0" baseline="0" noProof="0" dirty="0" smtClean="0">
                <a:ln>
                  <a:noFill/>
                </a:ln>
                <a:solidFill>
                  <a:srgbClr val="0000FF"/>
                </a:solidFill>
                <a:effectLst/>
                <a:uLnTx/>
                <a:uFillTx/>
                <a:latin typeface="+mj-lt"/>
                <a:ea typeface="+mj-ea"/>
                <a:cs typeface="+mj-cs"/>
              </a:rPr>
              <a:t>1</a:t>
            </a:r>
            <a:r>
              <a:rPr kumimoji="0" lang="zh-CN" altLang="en-US" sz="4400" b="1" i="0" strike="noStrike" kern="1200" cap="none" spc="0" normalizeH="0" baseline="0" noProof="0" dirty="0" smtClean="0">
                <a:ln>
                  <a:noFill/>
                </a:ln>
                <a:solidFill>
                  <a:srgbClr val="0000FF"/>
                </a:solidFill>
                <a:effectLst/>
                <a:uLnTx/>
                <a:uFillTx/>
                <a:latin typeface="+mj-lt"/>
                <a:ea typeface="+mj-ea"/>
                <a:cs typeface="+mj-cs"/>
              </a:rPr>
              <a:t>、距离测度学习的背景及意义</a:t>
            </a:r>
          </a:p>
        </p:txBody>
      </p:sp>
    </p:spTree>
  </p:cSld>
  <p:clrMapOvr>
    <a:masterClrMapping/>
  </p:clrMapOvr>
  <p:transition advTm="21497"/>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0.jpg"/>
          <p:cNvPicPr>
            <a:picLocks noChangeAspect="1"/>
          </p:cNvPicPr>
          <p:nvPr/>
        </p:nvPicPr>
        <p:blipFill>
          <a:blip r:embed="rId2"/>
          <a:stretch>
            <a:fillRect/>
          </a:stretch>
        </p:blipFill>
        <p:spPr>
          <a:xfrm>
            <a:off x="0" y="0"/>
            <a:ext cx="9144000" cy="6858000"/>
          </a:xfrm>
          <a:prstGeom prst="rect">
            <a:avLst/>
          </a:prstGeom>
        </p:spPr>
      </p:pic>
      <p:sp>
        <p:nvSpPr>
          <p:cNvPr id="2" name="标题 1"/>
          <p:cNvSpPr>
            <a:spLocks noGrp="1"/>
          </p:cNvSpPr>
          <p:nvPr>
            <p:ph type="title"/>
          </p:nvPr>
        </p:nvSpPr>
        <p:spPr/>
        <p:txBody>
          <a:bodyPr>
            <a:normAutofit/>
          </a:bodyPr>
          <a:lstStyle/>
          <a:p>
            <a:r>
              <a:rPr lang="en-US" altLang="zh-CN" b="1" dirty="0" smtClean="0">
                <a:solidFill>
                  <a:srgbClr val="0000FF"/>
                </a:solidFill>
              </a:rPr>
              <a:t>3</a:t>
            </a:r>
            <a:r>
              <a:rPr lang="zh-CN" altLang="en-US" b="1" dirty="0" smtClean="0">
                <a:solidFill>
                  <a:srgbClr val="0000FF"/>
                </a:solidFill>
              </a:rPr>
              <a:t>、工作总结</a:t>
            </a:r>
            <a:endParaRPr lang="zh-CN" altLang="en-US" b="1" dirty="0" smtClean="0">
              <a:solidFill>
                <a:srgbClr val="0000FF"/>
              </a:solidFill>
              <a:hlinkClick r:id="rId3" action="ppaction://hlinksldjump"/>
            </a:endParaRPr>
          </a:p>
        </p:txBody>
      </p:sp>
      <p:sp>
        <p:nvSpPr>
          <p:cNvPr id="3" name="内容占位符 2"/>
          <p:cNvSpPr>
            <a:spLocks noGrp="1"/>
          </p:cNvSpPr>
          <p:nvPr>
            <p:ph idx="1"/>
          </p:nvPr>
        </p:nvSpPr>
        <p:spPr>
          <a:xfrm>
            <a:off x="457200" y="1600201"/>
            <a:ext cx="8229600" cy="757230"/>
          </a:xfrm>
        </p:spPr>
        <p:txBody>
          <a:bodyPr>
            <a:normAutofit/>
          </a:bodyPr>
          <a:lstStyle/>
          <a:p>
            <a:r>
              <a:rPr lang="zh-CN" altLang="en-US" dirty="0" smtClean="0"/>
              <a:t>目标检索主要包括以下步骤</a:t>
            </a:r>
            <a:r>
              <a:rPr lang="en-US" altLang="zh-CN" dirty="0" smtClean="0"/>
              <a:t>:</a:t>
            </a:r>
          </a:p>
          <a:p>
            <a:endParaRPr lang="en-US" altLang="zh-CN" dirty="0" smtClean="0"/>
          </a:p>
          <a:p>
            <a:pPr>
              <a:buNone/>
            </a:pPr>
            <a:endParaRPr lang="en-US" altLang="zh-CN" dirty="0" smtClean="0"/>
          </a:p>
          <a:p>
            <a:endParaRPr lang="zh-CN" altLang="en-US" dirty="0"/>
          </a:p>
        </p:txBody>
      </p:sp>
      <p:sp>
        <p:nvSpPr>
          <p:cNvPr id="7" name="流程图: 可选过程 6"/>
          <p:cNvSpPr/>
          <p:nvPr/>
        </p:nvSpPr>
        <p:spPr>
          <a:xfrm>
            <a:off x="1142976" y="2571744"/>
            <a:ext cx="1071570" cy="857256"/>
          </a:xfrm>
          <a:prstGeom prst="flowChartAlternate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   检测，分割</a:t>
            </a:r>
            <a:endParaRPr lang="zh-CN" altLang="en-US" b="1" dirty="0">
              <a:solidFill>
                <a:schemeClr val="tx1"/>
              </a:solidFill>
            </a:endParaRPr>
          </a:p>
        </p:txBody>
      </p:sp>
      <p:sp>
        <p:nvSpPr>
          <p:cNvPr id="8" name="流程图: 可选过程 7"/>
          <p:cNvSpPr/>
          <p:nvPr/>
        </p:nvSpPr>
        <p:spPr>
          <a:xfrm>
            <a:off x="3000364" y="2571744"/>
            <a:ext cx="1071570" cy="857256"/>
          </a:xfrm>
          <a:prstGeom prst="flowChartAlternate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目标</a:t>
            </a:r>
            <a:endParaRPr lang="en-US" altLang="zh-CN" b="1" dirty="0" smtClean="0">
              <a:solidFill>
                <a:schemeClr val="tx1"/>
              </a:solidFill>
            </a:endParaRPr>
          </a:p>
          <a:p>
            <a:pPr algn="ctr"/>
            <a:r>
              <a:rPr lang="zh-CN" altLang="en-US" b="1" dirty="0" smtClean="0">
                <a:solidFill>
                  <a:schemeClr val="tx1"/>
                </a:solidFill>
              </a:rPr>
              <a:t>表示</a:t>
            </a:r>
            <a:endParaRPr lang="zh-CN" altLang="en-US" b="1" dirty="0">
              <a:solidFill>
                <a:schemeClr val="tx1"/>
              </a:solidFill>
            </a:endParaRPr>
          </a:p>
        </p:txBody>
      </p:sp>
      <p:sp>
        <p:nvSpPr>
          <p:cNvPr id="9" name="流程图: 可选过程 8"/>
          <p:cNvSpPr/>
          <p:nvPr/>
        </p:nvSpPr>
        <p:spPr>
          <a:xfrm>
            <a:off x="4857752" y="2571744"/>
            <a:ext cx="1071570" cy="857256"/>
          </a:xfrm>
          <a:prstGeom prst="flowChartAlternate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目标</a:t>
            </a:r>
            <a:endParaRPr lang="en-US" altLang="zh-CN" b="1" dirty="0" smtClean="0">
              <a:solidFill>
                <a:schemeClr val="tx1"/>
              </a:solidFill>
            </a:endParaRPr>
          </a:p>
          <a:p>
            <a:pPr algn="ctr"/>
            <a:r>
              <a:rPr lang="zh-CN" altLang="en-US" b="1" dirty="0" smtClean="0">
                <a:solidFill>
                  <a:schemeClr val="tx1"/>
                </a:solidFill>
              </a:rPr>
              <a:t>匹配</a:t>
            </a:r>
            <a:endParaRPr lang="zh-CN" altLang="en-US" b="1" dirty="0">
              <a:solidFill>
                <a:schemeClr val="tx1"/>
              </a:solidFill>
            </a:endParaRPr>
          </a:p>
        </p:txBody>
      </p:sp>
      <p:sp>
        <p:nvSpPr>
          <p:cNvPr id="10" name="流程图: 可选过程 9"/>
          <p:cNvSpPr/>
          <p:nvPr/>
        </p:nvSpPr>
        <p:spPr>
          <a:xfrm>
            <a:off x="6715140" y="2571744"/>
            <a:ext cx="1071570" cy="857256"/>
          </a:xfrm>
          <a:prstGeom prst="flowChartAlternate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分类</a:t>
            </a:r>
            <a:endParaRPr lang="zh-CN" altLang="en-US" b="1" dirty="0">
              <a:solidFill>
                <a:schemeClr val="tx1"/>
              </a:solidFill>
            </a:endParaRPr>
          </a:p>
        </p:txBody>
      </p:sp>
      <p:cxnSp>
        <p:nvCxnSpPr>
          <p:cNvPr id="12" name="直接箭头连接符 11"/>
          <p:cNvCxnSpPr>
            <a:stCxn id="7" idx="3"/>
            <a:endCxn id="8" idx="1"/>
          </p:cNvCxnSpPr>
          <p:nvPr/>
        </p:nvCxnSpPr>
        <p:spPr>
          <a:xfrm>
            <a:off x="2214546" y="3000372"/>
            <a:ext cx="785818" cy="158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3" name="直接箭头连接符 12"/>
          <p:cNvCxnSpPr/>
          <p:nvPr/>
        </p:nvCxnSpPr>
        <p:spPr>
          <a:xfrm>
            <a:off x="4071934" y="3000372"/>
            <a:ext cx="785818" cy="158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4" name="直接箭头连接符 13"/>
          <p:cNvCxnSpPr/>
          <p:nvPr/>
        </p:nvCxnSpPr>
        <p:spPr>
          <a:xfrm>
            <a:off x="5929322" y="2998784"/>
            <a:ext cx="785818" cy="158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15" name="矩形 14"/>
          <p:cNvSpPr/>
          <p:nvPr/>
        </p:nvSpPr>
        <p:spPr>
          <a:xfrm>
            <a:off x="214282" y="4214818"/>
            <a:ext cx="2286016" cy="92869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rPr>
              <a:t>检测方法：背景减法，</a:t>
            </a:r>
            <a:endParaRPr lang="en-US" altLang="zh-CN" sz="1600" b="1" dirty="0" smtClean="0">
              <a:solidFill>
                <a:srgbClr val="FF0000"/>
              </a:solidFill>
            </a:endParaRPr>
          </a:p>
          <a:p>
            <a:pPr algn="ctr"/>
            <a:r>
              <a:rPr lang="en-US" altLang="zh-CN" sz="1600" b="1" dirty="0" smtClean="0">
                <a:solidFill>
                  <a:srgbClr val="FF0000"/>
                </a:solidFill>
              </a:rPr>
              <a:t>               </a:t>
            </a:r>
            <a:r>
              <a:rPr lang="zh-CN" altLang="en-US" sz="1600" b="1" dirty="0" smtClean="0">
                <a:solidFill>
                  <a:srgbClr val="FF0000"/>
                </a:solidFill>
              </a:rPr>
              <a:t>帧差法</a:t>
            </a:r>
            <a:endParaRPr lang="en-US" altLang="zh-CN" sz="1600" b="1" dirty="0" smtClean="0">
              <a:solidFill>
                <a:srgbClr val="FF0000"/>
              </a:solidFill>
            </a:endParaRPr>
          </a:p>
          <a:p>
            <a:pPr algn="ctr"/>
            <a:r>
              <a:rPr lang="zh-CN" altLang="en-US" sz="1600" b="1" dirty="0" smtClean="0">
                <a:solidFill>
                  <a:srgbClr val="FF0000"/>
                </a:solidFill>
              </a:rPr>
              <a:t>分割方法：投影、扫描</a:t>
            </a:r>
            <a:endParaRPr lang="zh-CN" altLang="en-US" sz="1600" b="1" dirty="0">
              <a:solidFill>
                <a:srgbClr val="FF0000"/>
              </a:solidFill>
            </a:endParaRPr>
          </a:p>
        </p:txBody>
      </p:sp>
      <p:cxnSp>
        <p:nvCxnSpPr>
          <p:cNvPr id="17" name="直接箭头连接符 16"/>
          <p:cNvCxnSpPr>
            <a:stCxn id="15" idx="0"/>
            <a:endCxn id="7" idx="2"/>
          </p:cNvCxnSpPr>
          <p:nvPr/>
        </p:nvCxnSpPr>
        <p:spPr>
          <a:xfrm rot="5400000" flipH="1" flipV="1">
            <a:off x="1125116" y="3661174"/>
            <a:ext cx="785818" cy="321471"/>
          </a:xfrm>
          <a:prstGeom prst="straightConnector1">
            <a:avLst/>
          </a:prstGeom>
          <a:ln>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643174" y="4214818"/>
            <a:ext cx="1857388" cy="92869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rPr>
              <a:t>特征提取，如提取颜色特征、纹理特征，来表示图像</a:t>
            </a:r>
            <a:endParaRPr lang="zh-CN" altLang="en-US" sz="1600" b="1" dirty="0">
              <a:solidFill>
                <a:srgbClr val="FF0000"/>
              </a:solidFill>
            </a:endParaRPr>
          </a:p>
        </p:txBody>
      </p:sp>
      <p:cxnSp>
        <p:nvCxnSpPr>
          <p:cNvPr id="21" name="直接箭头连接符 20"/>
          <p:cNvCxnSpPr>
            <a:stCxn id="19" idx="0"/>
            <a:endCxn id="8" idx="2"/>
          </p:cNvCxnSpPr>
          <p:nvPr/>
        </p:nvCxnSpPr>
        <p:spPr>
          <a:xfrm rot="16200000" flipV="1">
            <a:off x="3161100" y="3804049"/>
            <a:ext cx="785818" cy="35719"/>
          </a:xfrm>
          <a:prstGeom prst="straightConnector1">
            <a:avLst/>
          </a:prstGeom>
          <a:ln>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929190" y="4214818"/>
            <a:ext cx="1214446" cy="92869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rPr>
              <a:t>相似度计算，</a:t>
            </a:r>
            <a:endParaRPr lang="en-US" altLang="zh-CN" sz="1600" b="1" dirty="0" smtClean="0">
              <a:solidFill>
                <a:srgbClr val="FF0000"/>
              </a:solidFill>
            </a:endParaRPr>
          </a:p>
          <a:p>
            <a:pPr algn="ctr"/>
            <a:r>
              <a:rPr lang="zh-CN" altLang="en-US" sz="1600" b="1" dirty="0" smtClean="0">
                <a:solidFill>
                  <a:srgbClr val="FF0000"/>
                </a:solidFill>
              </a:rPr>
              <a:t>距离匹配</a:t>
            </a:r>
          </a:p>
        </p:txBody>
      </p:sp>
      <p:cxnSp>
        <p:nvCxnSpPr>
          <p:cNvPr id="23" name="直接箭头连接符 22"/>
          <p:cNvCxnSpPr>
            <a:stCxn id="22" idx="0"/>
            <a:endCxn id="9" idx="2"/>
          </p:cNvCxnSpPr>
          <p:nvPr/>
        </p:nvCxnSpPr>
        <p:spPr>
          <a:xfrm rot="16200000" flipV="1">
            <a:off x="5072066" y="3750471"/>
            <a:ext cx="785818" cy="142876"/>
          </a:xfrm>
          <a:prstGeom prst="straightConnector1">
            <a:avLst/>
          </a:prstGeom>
          <a:ln>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6858016" y="4214818"/>
            <a:ext cx="1214446" cy="92869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rPr>
              <a:t>分类学习</a:t>
            </a:r>
          </a:p>
        </p:txBody>
      </p:sp>
      <p:cxnSp>
        <p:nvCxnSpPr>
          <p:cNvPr id="27" name="直接箭头连接符 26"/>
          <p:cNvCxnSpPr>
            <a:stCxn id="26" idx="0"/>
            <a:endCxn id="10" idx="2"/>
          </p:cNvCxnSpPr>
          <p:nvPr/>
        </p:nvCxnSpPr>
        <p:spPr>
          <a:xfrm rot="16200000" flipV="1">
            <a:off x="6965173" y="3714752"/>
            <a:ext cx="785818" cy="214314"/>
          </a:xfrm>
          <a:prstGeom prst="straightConnector1">
            <a:avLst/>
          </a:prstGeom>
          <a:ln>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500562" y="2143116"/>
            <a:ext cx="3714776" cy="3429024"/>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linds(horizontal)">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blinds(horizontal)">
                                      <p:cBhvr>
                                        <p:cTn id="8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9" grpId="0" animBg="1"/>
      <p:bldP spid="22" grpId="0" animBg="1"/>
      <p:bldP spid="26" grpId="0" animBg="1"/>
      <p:bldP spid="3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0.jpg"/>
          <p:cNvPicPr>
            <a:picLocks noChangeAspect="1"/>
          </p:cNvPicPr>
          <p:nvPr/>
        </p:nvPicPr>
        <p:blipFill>
          <a:blip r:embed="rId2"/>
          <a:stretch>
            <a:fillRect/>
          </a:stretch>
        </p:blipFill>
        <p:spPr>
          <a:xfrm>
            <a:off x="0" y="0"/>
            <a:ext cx="9144000" cy="6858000"/>
          </a:xfrm>
          <a:prstGeom prst="rect">
            <a:avLst/>
          </a:prstGeom>
        </p:spPr>
      </p:pic>
      <p:sp>
        <p:nvSpPr>
          <p:cNvPr id="3" name="内容占位符 2"/>
          <p:cNvSpPr>
            <a:spLocks noGrp="1"/>
          </p:cNvSpPr>
          <p:nvPr>
            <p:ph idx="1"/>
          </p:nvPr>
        </p:nvSpPr>
        <p:spPr>
          <a:xfrm>
            <a:off x="457200" y="428604"/>
            <a:ext cx="8229600" cy="5697559"/>
          </a:xfrm>
        </p:spPr>
        <p:txBody>
          <a:bodyPr/>
          <a:lstStyle/>
          <a:p>
            <a:r>
              <a:rPr lang="zh-CN" altLang="en-US" dirty="0" smtClean="0"/>
              <a:t>后续工作</a:t>
            </a:r>
            <a:endParaRPr lang="en-US" altLang="zh-CN" dirty="0" smtClean="0"/>
          </a:p>
          <a:p>
            <a:pPr>
              <a:buNone/>
            </a:pPr>
            <a:r>
              <a:rPr lang="zh-CN" altLang="en-US" dirty="0" smtClean="0"/>
              <a:t>学习加核的</a:t>
            </a:r>
            <a:r>
              <a:rPr lang="en-US" altLang="zh-CN" dirty="0" smtClean="0"/>
              <a:t>LFDA</a:t>
            </a:r>
            <a:r>
              <a:rPr lang="zh-CN" altLang="en-US" dirty="0" smtClean="0"/>
              <a:t>，</a:t>
            </a:r>
            <a:endParaRPr lang="en-US" altLang="zh-CN" dirty="0" smtClean="0"/>
          </a:p>
          <a:p>
            <a:pPr>
              <a:buNone/>
            </a:pPr>
            <a:r>
              <a:rPr lang="en-US" altLang="zh-CN" dirty="0" smtClean="0"/>
              <a:t>   </a:t>
            </a:r>
            <a:r>
              <a:rPr lang="zh-CN" altLang="en-US" dirty="0" smtClean="0"/>
              <a:t>即</a:t>
            </a:r>
            <a:r>
              <a:rPr lang="en-US" altLang="zh-CN" dirty="0" smtClean="0"/>
              <a:t>KLFDA</a:t>
            </a:r>
            <a:endParaRPr lang="zh-CN" altLang="en-US" dirty="0"/>
          </a:p>
        </p:txBody>
      </p:sp>
      <p:pic>
        <p:nvPicPr>
          <p:cNvPr id="7" name="图片 6" descr="KLFDA.jpg"/>
          <p:cNvPicPr>
            <a:picLocks noChangeAspect="1"/>
          </p:cNvPicPr>
          <p:nvPr/>
        </p:nvPicPr>
        <p:blipFill>
          <a:blip r:embed="rId3"/>
          <a:stretch>
            <a:fillRect/>
          </a:stretch>
        </p:blipFill>
        <p:spPr>
          <a:xfrm>
            <a:off x="4786314" y="3214686"/>
            <a:ext cx="3929090" cy="3414244"/>
          </a:xfrm>
          <a:prstGeom prst="rect">
            <a:avLst/>
          </a:prstGeom>
        </p:spPr>
      </p:pic>
      <p:pic>
        <p:nvPicPr>
          <p:cNvPr id="8" name="图片 7" descr="lfda.jpg"/>
          <p:cNvPicPr>
            <a:picLocks noChangeAspect="1"/>
          </p:cNvPicPr>
          <p:nvPr/>
        </p:nvPicPr>
        <p:blipFill>
          <a:blip r:embed="rId4"/>
          <a:stretch>
            <a:fillRect/>
          </a:stretch>
        </p:blipFill>
        <p:spPr>
          <a:xfrm>
            <a:off x="500034" y="3071810"/>
            <a:ext cx="3857652" cy="3352167"/>
          </a:xfrm>
          <a:prstGeom prst="rect">
            <a:avLst/>
          </a:prstGeom>
        </p:spPr>
      </p:pic>
      <p:pic>
        <p:nvPicPr>
          <p:cNvPr id="9" name="图片 8" descr="1.png"/>
          <p:cNvPicPr>
            <a:picLocks noChangeAspect="1"/>
          </p:cNvPicPr>
          <p:nvPr/>
        </p:nvPicPr>
        <p:blipFill>
          <a:blip r:embed="rId5"/>
          <a:stretch>
            <a:fillRect/>
          </a:stretch>
        </p:blipFill>
        <p:spPr>
          <a:xfrm>
            <a:off x="5143504" y="0"/>
            <a:ext cx="3071834" cy="3137514"/>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2"/>
          <a:stretch>
            <a:fillRect/>
          </a:stretch>
        </p:blipFill>
        <p:spPr>
          <a:xfrm>
            <a:off x="0" y="0"/>
            <a:ext cx="9144000" cy="6858000"/>
          </a:xfrm>
          <a:prstGeom prst="rect">
            <a:avLst/>
          </a:prstGeom>
        </p:spPr>
      </p:pic>
      <p:sp>
        <p:nvSpPr>
          <p:cNvPr id="3" name="内容占位符 2"/>
          <p:cNvSpPr>
            <a:spLocks noGrp="1"/>
          </p:cNvSpPr>
          <p:nvPr>
            <p:ph idx="1"/>
          </p:nvPr>
        </p:nvSpPr>
        <p:spPr>
          <a:xfrm>
            <a:off x="457200" y="1196752"/>
            <a:ext cx="8229600" cy="4929411"/>
          </a:xfrm>
        </p:spPr>
        <p:txBody>
          <a:bodyPr/>
          <a:lstStyle/>
          <a:p>
            <a:r>
              <a:rPr lang="zh-CN" altLang="en-US" dirty="0" smtClean="0"/>
              <a:t>                       谢谢</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467544" y="332656"/>
            <a:ext cx="8219256" cy="5793507"/>
          </a:xfrm>
        </p:spPr>
        <p:txBody>
          <a:bodyPr>
            <a:normAutofit fontScale="92500" lnSpcReduction="10000"/>
          </a:bodyPr>
          <a:lstStyle/>
          <a:p>
            <a:r>
              <a:rPr lang="zh-CN" altLang="en-US" sz="2800" dirty="0" smtClean="0"/>
              <a:t>在处理各种匹配分类问题时，如果仅仅采用以上的距离测度进行度量，可能达不到理想的分类效果。如左图：</a:t>
            </a:r>
            <a:endParaRPr lang="en-US" altLang="zh-CN" sz="28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sz="2800" dirty="0" smtClean="0">
                <a:solidFill>
                  <a:srgbClr val="FF0000"/>
                </a:solidFill>
              </a:rPr>
              <a:t>？</a:t>
            </a:r>
            <a:r>
              <a:rPr lang="zh-CN" altLang="en-US" sz="2800" dirty="0" smtClean="0"/>
              <a:t>有没有这样一种距离，使求到的同类样本的距离缩小，而异类样本的距离放大？</a:t>
            </a:r>
            <a:endParaRPr lang="en-US" altLang="zh-CN" sz="2800" dirty="0" smtClean="0"/>
          </a:p>
          <a:p>
            <a:pPr>
              <a:buNone/>
            </a:pPr>
            <a:r>
              <a:rPr lang="en-US" altLang="zh-CN" sz="2800" dirty="0" smtClean="0"/>
              <a:t>               ——</a:t>
            </a:r>
            <a:r>
              <a:rPr lang="zh-CN" altLang="en-US" sz="2800" dirty="0" smtClean="0"/>
              <a:t>马氏距离（</a:t>
            </a:r>
            <a:r>
              <a:rPr lang="en-US" altLang="zh-CN" sz="2800" dirty="0" err="1" smtClean="0"/>
              <a:t>mahalanobis</a:t>
            </a:r>
            <a:r>
              <a:rPr lang="zh-CN" altLang="en-US" sz="2800" dirty="0" smtClean="0"/>
              <a:t>）                      </a:t>
            </a:r>
            <a:endParaRPr lang="en-US" altLang="zh-CN" sz="2800" dirty="0" smtClean="0"/>
          </a:p>
          <a:p>
            <a:pPr>
              <a:buNone/>
            </a:pPr>
            <a:endParaRPr lang="en-US" altLang="zh-CN" sz="2800" dirty="0" smtClean="0"/>
          </a:p>
        </p:txBody>
      </p:sp>
      <p:pic>
        <p:nvPicPr>
          <p:cNvPr id="8" name="图片 7" descr="33.jpg"/>
          <p:cNvPicPr>
            <a:picLocks noChangeAspect="1"/>
          </p:cNvPicPr>
          <p:nvPr/>
        </p:nvPicPr>
        <p:blipFill>
          <a:blip r:embed="rId4"/>
          <a:srcRect r="2883" b="7524"/>
          <a:stretch>
            <a:fillRect/>
          </a:stretch>
        </p:blipFill>
        <p:spPr>
          <a:xfrm>
            <a:off x="539552" y="1484784"/>
            <a:ext cx="3672408" cy="2880320"/>
          </a:xfrm>
          <a:prstGeom prst="rect">
            <a:avLst/>
          </a:prstGeom>
        </p:spPr>
      </p:pic>
      <p:pic>
        <p:nvPicPr>
          <p:cNvPr id="9" name="图片 8" descr="24.jpg"/>
          <p:cNvPicPr>
            <a:picLocks noChangeAspect="1"/>
          </p:cNvPicPr>
          <p:nvPr/>
        </p:nvPicPr>
        <p:blipFill>
          <a:blip r:embed="rId5"/>
          <a:stretch>
            <a:fillRect/>
          </a:stretch>
        </p:blipFill>
        <p:spPr>
          <a:xfrm>
            <a:off x="4716016" y="1340768"/>
            <a:ext cx="3733800" cy="3009900"/>
          </a:xfrm>
          <a:prstGeom prst="rect">
            <a:avLst/>
          </a:prstGeom>
        </p:spPr>
      </p:pic>
      <p:graphicFrame>
        <p:nvGraphicFramePr>
          <p:cNvPr id="10" name="对象 9"/>
          <p:cNvGraphicFramePr>
            <a:graphicFrameLocks noChangeAspect="1"/>
          </p:cNvGraphicFramePr>
          <p:nvPr/>
        </p:nvGraphicFramePr>
        <p:xfrm>
          <a:off x="6012160" y="5301208"/>
          <a:ext cx="1656184" cy="429224"/>
        </p:xfrm>
        <a:graphic>
          <a:graphicData uri="http://schemas.openxmlformats.org/presentationml/2006/ole">
            <p:oleObj spid="_x0000_s93186" name="Equation" r:id="rId6" imgW="647640" imgH="241200" progId="Equation.DSMT4">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4"/>
          <a:stretch>
            <a:fillRect/>
          </a:stretch>
        </p:blipFill>
        <p:spPr>
          <a:xfrm>
            <a:off x="0" y="0"/>
            <a:ext cx="9144000" cy="6858000"/>
          </a:xfrm>
          <a:prstGeom prst="rect">
            <a:avLst/>
          </a:prstGeom>
        </p:spPr>
      </p:pic>
      <p:sp>
        <p:nvSpPr>
          <p:cNvPr id="3" name="内容占位符 2"/>
          <p:cNvSpPr>
            <a:spLocks noGrp="1"/>
          </p:cNvSpPr>
          <p:nvPr>
            <p:ph idx="1"/>
          </p:nvPr>
        </p:nvSpPr>
        <p:spPr>
          <a:xfrm>
            <a:off x="179512" y="332656"/>
            <a:ext cx="8640960" cy="6264696"/>
          </a:xfrm>
        </p:spPr>
        <p:txBody>
          <a:bodyPr>
            <a:normAutofit lnSpcReduction="10000"/>
          </a:bodyPr>
          <a:lstStyle/>
          <a:p>
            <a:r>
              <a:rPr lang="zh-CN" altLang="en-US" dirty="0" smtClean="0"/>
              <a:t>（</a:t>
            </a:r>
            <a:r>
              <a:rPr lang="en-US" altLang="zh-CN" dirty="0" smtClean="0"/>
              <a:t>3</a:t>
            </a:r>
            <a:r>
              <a:rPr lang="zh-CN" altLang="en-US" dirty="0" smtClean="0"/>
              <a:t>）马氏距离（</a:t>
            </a:r>
            <a:r>
              <a:rPr lang="en-US" altLang="zh-CN" dirty="0" err="1" smtClean="0"/>
              <a:t>mahalanobis</a:t>
            </a:r>
            <a:r>
              <a:rPr lang="zh-CN" altLang="en-US" dirty="0" smtClean="0"/>
              <a:t>）</a:t>
            </a:r>
            <a:endParaRPr lang="en-US" altLang="zh-CN" dirty="0" smtClean="0"/>
          </a:p>
          <a:p>
            <a:pPr>
              <a:buNone/>
            </a:pPr>
            <a:endParaRPr lang="en-US" altLang="zh-CN" dirty="0" smtClean="0"/>
          </a:p>
          <a:p>
            <a:endParaRPr lang="en-US" altLang="zh-CN" dirty="0" smtClean="0"/>
          </a:p>
          <a:p>
            <a:endParaRPr lang="en-US" altLang="zh-CN" dirty="0" smtClean="0"/>
          </a:p>
          <a:p>
            <a:pPr>
              <a:buNone/>
            </a:pPr>
            <a:endParaRPr lang="en-US" altLang="zh-CN" dirty="0" smtClean="0"/>
          </a:p>
          <a:p>
            <a:endParaRPr lang="en-US" altLang="zh-CN" dirty="0" smtClean="0"/>
          </a:p>
          <a:p>
            <a:r>
              <a:rPr lang="en-US" altLang="zh-CN" dirty="0" smtClean="0"/>
              <a:t>X</a:t>
            </a:r>
            <a:r>
              <a:rPr lang="zh-CN" altLang="en-US" dirty="0" smtClean="0"/>
              <a:t>域里的马氏距离就是将</a:t>
            </a:r>
            <a:r>
              <a:rPr lang="en-US" altLang="zh-CN" dirty="0" smtClean="0"/>
              <a:t>X</a:t>
            </a:r>
            <a:r>
              <a:rPr lang="zh-CN" altLang="en-US" dirty="0" smtClean="0"/>
              <a:t>投影到</a:t>
            </a:r>
            <a:r>
              <a:rPr lang="en-US" altLang="zh-CN" dirty="0" smtClean="0"/>
              <a:t>Y</a:t>
            </a:r>
            <a:r>
              <a:rPr lang="zh-CN" altLang="en-US" dirty="0" smtClean="0"/>
              <a:t>域以后的欧氏距离。</a:t>
            </a:r>
            <a:endParaRPr lang="en-US" altLang="zh-CN" dirty="0" smtClean="0"/>
          </a:p>
          <a:p>
            <a:r>
              <a:rPr lang="zh-CN" altLang="en-US" sz="2800" dirty="0" smtClean="0">
                <a:solidFill>
                  <a:srgbClr val="FF0000"/>
                </a:solidFill>
              </a:rPr>
              <a:t>？什么样的距离测度矩阵</a:t>
            </a:r>
            <a:r>
              <a:rPr lang="en-US" altLang="zh-CN" sz="2800" dirty="0" smtClean="0">
                <a:solidFill>
                  <a:srgbClr val="FF0000"/>
                </a:solidFill>
              </a:rPr>
              <a:t>M</a:t>
            </a:r>
            <a:r>
              <a:rPr lang="zh-CN" altLang="en-US" sz="2800" dirty="0" smtClean="0">
                <a:solidFill>
                  <a:srgbClr val="FF0000"/>
                </a:solidFill>
              </a:rPr>
              <a:t>（或样本变换矩阵</a:t>
            </a:r>
            <a:r>
              <a:rPr lang="en-US" altLang="zh-CN" sz="2800" dirty="0" smtClean="0">
                <a:solidFill>
                  <a:srgbClr val="FF0000"/>
                </a:solidFill>
              </a:rPr>
              <a:t>P</a:t>
            </a:r>
            <a:r>
              <a:rPr lang="zh-CN" altLang="en-US" sz="2800" dirty="0" smtClean="0">
                <a:solidFill>
                  <a:srgbClr val="FF0000"/>
                </a:solidFill>
              </a:rPr>
              <a:t>），能使同类样本之间距离尽可能缩小，异类样本之间的距离尽可能放大？</a:t>
            </a:r>
            <a:endParaRPr lang="en-US" altLang="zh-CN" sz="2800" dirty="0" smtClean="0">
              <a:solidFill>
                <a:srgbClr val="FF0000"/>
              </a:solidFill>
            </a:endParaRPr>
          </a:p>
          <a:p>
            <a:pPr>
              <a:buNone/>
            </a:pPr>
            <a:r>
              <a:rPr lang="en-US" altLang="zh-CN" sz="2800" dirty="0" smtClean="0">
                <a:solidFill>
                  <a:srgbClr val="FF0000"/>
                </a:solidFill>
              </a:rPr>
              <a:t>                          ————</a:t>
            </a:r>
            <a:r>
              <a:rPr lang="zh-CN" altLang="en-US" sz="2800" dirty="0" smtClean="0">
                <a:solidFill>
                  <a:srgbClr val="FF0000"/>
                </a:solidFill>
              </a:rPr>
              <a:t>距离测度学习的目的</a:t>
            </a:r>
            <a:endParaRPr lang="en-US" altLang="zh-CN" sz="2800" dirty="0" smtClean="0">
              <a:solidFill>
                <a:srgbClr val="FF0000"/>
              </a:solidFill>
            </a:endParaRPr>
          </a:p>
        </p:txBody>
      </p:sp>
      <p:graphicFrame>
        <p:nvGraphicFramePr>
          <p:cNvPr id="6" name="对象 5"/>
          <p:cNvGraphicFramePr>
            <a:graphicFrameLocks noChangeAspect="1"/>
          </p:cNvGraphicFramePr>
          <p:nvPr/>
        </p:nvGraphicFramePr>
        <p:xfrm>
          <a:off x="2428860" y="857232"/>
          <a:ext cx="3903576" cy="642942"/>
        </p:xfrm>
        <a:graphic>
          <a:graphicData uri="http://schemas.openxmlformats.org/presentationml/2006/ole">
            <p:oleObj spid="_x0000_s92161" name="Equation" r:id="rId5" imgW="2158920" imgH="355320" progId="Equation.DSMT4">
              <p:embed/>
            </p:oleObj>
          </a:graphicData>
        </a:graphic>
      </p:graphicFrame>
      <p:graphicFrame>
        <p:nvGraphicFramePr>
          <p:cNvPr id="92163" name="Object 3"/>
          <p:cNvGraphicFramePr>
            <a:graphicFrameLocks noChangeAspect="1"/>
          </p:cNvGraphicFramePr>
          <p:nvPr/>
        </p:nvGraphicFramePr>
        <p:xfrm>
          <a:off x="0" y="1556792"/>
          <a:ext cx="8296275" cy="1546225"/>
        </p:xfrm>
        <a:graphic>
          <a:graphicData uri="http://schemas.openxmlformats.org/presentationml/2006/ole">
            <p:oleObj spid="_x0000_s92163" name="Equation" r:id="rId6" imgW="4635360" imgH="863280" progId="Equation.DSMT4">
              <p:embed/>
            </p:oleObj>
          </a:graphicData>
        </a:graphic>
      </p:graphicFrame>
      <p:graphicFrame>
        <p:nvGraphicFramePr>
          <p:cNvPr id="92164" name="Object 4"/>
          <p:cNvGraphicFramePr>
            <a:graphicFrameLocks noChangeAspect="1"/>
          </p:cNvGraphicFramePr>
          <p:nvPr/>
        </p:nvGraphicFramePr>
        <p:xfrm>
          <a:off x="395536" y="3071810"/>
          <a:ext cx="2663825" cy="488950"/>
        </p:xfrm>
        <a:graphic>
          <a:graphicData uri="http://schemas.openxmlformats.org/presentationml/2006/ole">
            <p:oleObj spid="_x0000_s92164" name="Equation" r:id="rId7" imgW="1384200" imgH="253800" progId="Equation.DSMT4">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3"/>
          <a:stretch>
            <a:fillRect/>
          </a:stretch>
        </p:blipFill>
        <p:spPr>
          <a:xfrm>
            <a:off x="0" y="0"/>
            <a:ext cx="9144000" cy="6858000"/>
          </a:xfrm>
          <a:prstGeom prst="rect">
            <a:avLst/>
          </a:prstGeom>
        </p:spPr>
      </p:pic>
      <p:sp>
        <p:nvSpPr>
          <p:cNvPr id="3" name="内容占位符 2"/>
          <p:cNvSpPr>
            <a:spLocks noGrp="1"/>
          </p:cNvSpPr>
          <p:nvPr>
            <p:ph idx="1"/>
          </p:nvPr>
        </p:nvSpPr>
        <p:spPr>
          <a:xfrm>
            <a:off x="179512" y="332656"/>
            <a:ext cx="8640960" cy="6120680"/>
          </a:xfrm>
        </p:spPr>
        <p:txBody>
          <a:bodyPr>
            <a:normAutofit/>
          </a:bodyPr>
          <a:lstStyle/>
          <a:p>
            <a:endParaRPr lang="en-US" altLang="zh-CN" dirty="0" smtClean="0"/>
          </a:p>
          <a:p>
            <a:pPr>
              <a:buNone/>
            </a:pPr>
            <a:r>
              <a:rPr lang="zh-CN" altLang="en-US" dirty="0" smtClean="0"/>
              <a:t>   目标：通过学习训练样本，获得距离测度矩阵</a:t>
            </a:r>
            <a:r>
              <a:rPr lang="en-US" altLang="zh-CN" dirty="0" smtClean="0"/>
              <a:t>M</a:t>
            </a:r>
            <a:r>
              <a:rPr lang="zh-CN" altLang="en-US" dirty="0" smtClean="0"/>
              <a:t>，从而使同类样本之间的距离尽可能缩小，不同类样本之间的距离尽可能放大。</a:t>
            </a:r>
            <a:endParaRPr lang="en-US" altLang="zh-CN" dirty="0" smtClean="0"/>
          </a:p>
          <a:p>
            <a:pPr>
              <a:buNone/>
            </a:pPr>
            <a:endParaRPr lang="en-US" altLang="zh-CN" dirty="0" smtClean="0"/>
          </a:p>
          <a:p>
            <a:endParaRPr lang="en-US" altLang="zh-CN" dirty="0" smtClean="0"/>
          </a:p>
          <a:p>
            <a:r>
              <a:rPr lang="zh-CN" altLang="en-US" dirty="0" smtClean="0"/>
              <a:t>寻找距离测度矩阵</a:t>
            </a:r>
            <a:r>
              <a:rPr lang="en-US" altLang="zh-CN" dirty="0" smtClean="0"/>
              <a:t>M</a:t>
            </a:r>
            <a:r>
              <a:rPr lang="zh-CN" altLang="en-US" dirty="0" smtClean="0"/>
              <a:t>，即</a:t>
            </a:r>
            <a:r>
              <a:rPr lang="zh-CN" altLang="en-US" dirty="0" smtClean="0">
                <a:solidFill>
                  <a:srgbClr val="FF0000"/>
                </a:solidFill>
              </a:rPr>
              <a:t>等价于寻找样本变换矩阵</a:t>
            </a:r>
            <a:r>
              <a:rPr lang="en-US" altLang="zh-CN" dirty="0" smtClean="0">
                <a:solidFill>
                  <a:srgbClr val="FF0000"/>
                </a:solidFill>
              </a:rPr>
              <a:t>P</a:t>
            </a:r>
            <a:r>
              <a:rPr lang="zh-CN" altLang="en-US" dirty="0" smtClean="0">
                <a:solidFill>
                  <a:srgbClr val="FF0000"/>
                </a:solidFill>
              </a:rPr>
              <a:t>。</a:t>
            </a:r>
            <a:endParaRPr lang="en-US" altLang="zh-CN" dirty="0" smtClean="0">
              <a:solidFill>
                <a:srgbClr val="FF0000"/>
              </a:solidFill>
            </a:endParaRPr>
          </a:p>
        </p:txBody>
      </p:sp>
      <p:graphicFrame>
        <p:nvGraphicFramePr>
          <p:cNvPr id="7" name="对象 6"/>
          <p:cNvGraphicFramePr>
            <a:graphicFrameLocks noChangeAspect="1"/>
          </p:cNvGraphicFramePr>
          <p:nvPr/>
        </p:nvGraphicFramePr>
        <p:xfrm>
          <a:off x="4514850" y="3321050"/>
          <a:ext cx="114300" cy="215900"/>
        </p:xfrm>
        <a:graphic>
          <a:graphicData uri="http://schemas.openxmlformats.org/presentationml/2006/ole">
            <p:oleObj spid="_x0000_s68610" name="Equation" r:id="rId4" imgW="114120" imgH="215640" progId="Equation.3">
              <p:embed/>
            </p:oleObj>
          </a:graphicData>
        </a:graphic>
      </p:graphicFrame>
      <p:graphicFrame>
        <p:nvGraphicFramePr>
          <p:cNvPr id="11" name="对象 10"/>
          <p:cNvGraphicFramePr>
            <a:graphicFrameLocks noChangeAspect="1"/>
          </p:cNvGraphicFramePr>
          <p:nvPr/>
        </p:nvGraphicFramePr>
        <p:xfrm>
          <a:off x="1904854" y="2610370"/>
          <a:ext cx="4024468" cy="747192"/>
        </p:xfrm>
        <a:graphic>
          <a:graphicData uri="http://schemas.openxmlformats.org/presentationml/2006/ole">
            <p:oleObj spid="_x0000_s68614" name="Equation" r:id="rId5" imgW="1231560" imgH="228600" progId="Equation.DSMT4">
              <p:embed/>
            </p:oleObj>
          </a:graphicData>
        </a:graphic>
      </p:graphicFrame>
      <p:pic>
        <p:nvPicPr>
          <p:cNvPr id="6" name="Picture 1" descr="C:\Documents and Settings\Administrator\My Documents\QQ个人文件夹\597946113\Image\6BMC)6SA0@21QYTR2Q~7SVU.jpg"/>
          <p:cNvPicPr>
            <a:picLocks noChangeAspect="1" noChangeArrowheads="1"/>
          </p:cNvPicPr>
          <p:nvPr/>
        </p:nvPicPr>
        <p:blipFill>
          <a:blip r:embed="rId6"/>
          <a:srcRect/>
          <a:stretch>
            <a:fillRect/>
          </a:stretch>
        </p:blipFill>
        <p:spPr bwMode="auto">
          <a:xfrm>
            <a:off x="500034" y="714356"/>
            <a:ext cx="8353460" cy="55007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10.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a:xfrm>
            <a:off x="179512" y="44624"/>
            <a:ext cx="7848872" cy="936104"/>
          </a:xfrm>
        </p:spPr>
        <p:txBody>
          <a:bodyPr>
            <a:normAutofit/>
          </a:bodyPr>
          <a:lstStyle/>
          <a:p>
            <a:pPr algn="l"/>
            <a:r>
              <a:rPr lang="en-US" altLang="zh-CN" sz="4000" b="1" dirty="0" smtClean="0">
                <a:solidFill>
                  <a:srgbClr val="0000FF"/>
                </a:solidFill>
              </a:rPr>
              <a:t>1.2  </a:t>
            </a:r>
            <a:r>
              <a:rPr lang="zh-CN" altLang="en-US" sz="4000" b="1" dirty="0" smtClean="0">
                <a:solidFill>
                  <a:srgbClr val="0000FF"/>
                </a:solidFill>
              </a:rPr>
              <a:t>距离测度学习的一般框架</a:t>
            </a:r>
            <a:endParaRPr lang="zh-CN" altLang="en-US" sz="4000" dirty="0"/>
          </a:p>
        </p:txBody>
      </p:sp>
      <p:sp>
        <p:nvSpPr>
          <p:cNvPr id="4" name="矩形 3"/>
          <p:cNvSpPr/>
          <p:nvPr/>
        </p:nvSpPr>
        <p:spPr>
          <a:xfrm>
            <a:off x="3286116" y="1357298"/>
            <a:ext cx="2643206" cy="107157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 name="TextBox 4"/>
          <p:cNvSpPr txBox="1"/>
          <p:nvPr/>
        </p:nvSpPr>
        <p:spPr>
          <a:xfrm>
            <a:off x="3804676" y="928670"/>
            <a:ext cx="1338828" cy="369332"/>
          </a:xfrm>
          <a:prstGeom prst="rect">
            <a:avLst/>
          </a:prstGeom>
          <a:noFill/>
        </p:spPr>
        <p:txBody>
          <a:bodyPr wrap="none" rtlCol="0">
            <a:spAutoFit/>
          </a:bodyPr>
          <a:lstStyle/>
          <a:p>
            <a:r>
              <a:rPr lang="zh-CN" altLang="en-US" dirty="0" smtClean="0"/>
              <a:t>原始样本库</a:t>
            </a:r>
            <a:endParaRPr lang="zh-CN" altLang="en-US" dirty="0"/>
          </a:p>
        </p:txBody>
      </p:sp>
      <p:cxnSp>
        <p:nvCxnSpPr>
          <p:cNvPr id="7" name="直接连接符 6"/>
          <p:cNvCxnSpPr>
            <a:stCxn id="4" idx="2"/>
            <a:endCxn id="4" idx="0"/>
          </p:cNvCxnSpPr>
          <p:nvPr/>
        </p:nvCxnSpPr>
        <p:spPr>
          <a:xfrm rot="5400000" flipH="1">
            <a:off x="4071934" y="1893083"/>
            <a:ext cx="1071570" cy="1588"/>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337647" y="1500174"/>
            <a:ext cx="877163" cy="646331"/>
          </a:xfrm>
          <a:prstGeom prst="rect">
            <a:avLst/>
          </a:prstGeom>
          <a:noFill/>
        </p:spPr>
        <p:txBody>
          <a:bodyPr wrap="none" rtlCol="0">
            <a:spAutoFit/>
          </a:bodyPr>
          <a:lstStyle/>
          <a:p>
            <a:r>
              <a:rPr lang="zh-CN" altLang="en-US" dirty="0" smtClean="0"/>
              <a:t>训练库</a:t>
            </a:r>
            <a:endParaRPr lang="en-US" altLang="zh-CN" dirty="0" smtClean="0"/>
          </a:p>
          <a:p>
            <a:r>
              <a:rPr lang="en-US" altLang="zh-CN" dirty="0" smtClean="0"/>
              <a:t>      x</a:t>
            </a:r>
            <a:r>
              <a:rPr lang="en-US" altLang="zh-CN" baseline="-25000" dirty="0" smtClean="0"/>
              <a:t>i</a:t>
            </a:r>
            <a:endParaRPr lang="zh-CN" altLang="en-US" baseline="-25000" dirty="0"/>
          </a:p>
        </p:txBody>
      </p:sp>
      <p:sp>
        <p:nvSpPr>
          <p:cNvPr id="9" name="TextBox 8"/>
          <p:cNvSpPr txBox="1"/>
          <p:nvPr/>
        </p:nvSpPr>
        <p:spPr>
          <a:xfrm>
            <a:off x="4837845" y="1500174"/>
            <a:ext cx="877163" cy="646331"/>
          </a:xfrm>
          <a:prstGeom prst="rect">
            <a:avLst/>
          </a:prstGeom>
          <a:noFill/>
        </p:spPr>
        <p:txBody>
          <a:bodyPr wrap="none" rtlCol="0">
            <a:spAutoFit/>
          </a:bodyPr>
          <a:lstStyle/>
          <a:p>
            <a:r>
              <a:rPr lang="zh-CN" altLang="en-US" dirty="0" smtClean="0"/>
              <a:t>测试库</a:t>
            </a:r>
            <a:endParaRPr lang="en-US" altLang="zh-CN" dirty="0" smtClean="0"/>
          </a:p>
          <a:p>
            <a:r>
              <a:rPr lang="en-US" altLang="zh-CN" dirty="0" smtClean="0"/>
              <a:t>     x</a:t>
            </a:r>
            <a:r>
              <a:rPr lang="en-US" altLang="zh-CN" baseline="-25000" dirty="0" smtClean="0"/>
              <a:t>t</a:t>
            </a:r>
            <a:endParaRPr lang="zh-CN" altLang="en-US" baseline="-25000" dirty="0" smtClean="0"/>
          </a:p>
        </p:txBody>
      </p:sp>
      <p:sp>
        <p:nvSpPr>
          <p:cNvPr id="11" name="TextBox 10"/>
          <p:cNvSpPr txBox="1"/>
          <p:nvPr/>
        </p:nvSpPr>
        <p:spPr>
          <a:xfrm>
            <a:off x="1357290" y="2791422"/>
            <a:ext cx="1143008" cy="923330"/>
          </a:xfrm>
          <a:prstGeom prst="rect">
            <a:avLst/>
          </a:prstGeom>
          <a:noFill/>
          <a:ln w="3175">
            <a:solidFill>
              <a:schemeClr val="tx1"/>
            </a:solidFill>
          </a:ln>
        </p:spPr>
        <p:txBody>
          <a:bodyPr wrap="square" rtlCol="0">
            <a:spAutoFit/>
          </a:bodyPr>
          <a:lstStyle/>
          <a:p>
            <a:r>
              <a:rPr lang="zh-CN" altLang="en-US" dirty="0" smtClean="0"/>
              <a:t>获取最优样本变换矩阵</a:t>
            </a:r>
            <a:r>
              <a:rPr lang="en-US" altLang="zh-CN" dirty="0" smtClean="0"/>
              <a:t>P</a:t>
            </a:r>
            <a:endParaRPr lang="zh-CN" altLang="en-US" dirty="0"/>
          </a:p>
        </p:txBody>
      </p:sp>
      <p:sp>
        <p:nvSpPr>
          <p:cNvPr id="12" name="矩形 11"/>
          <p:cNvSpPr/>
          <p:nvPr/>
        </p:nvSpPr>
        <p:spPr>
          <a:xfrm>
            <a:off x="3286116" y="4071942"/>
            <a:ext cx="2643206" cy="107157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上弧形箭头 15"/>
          <p:cNvSpPr/>
          <p:nvPr/>
        </p:nvSpPr>
        <p:spPr>
          <a:xfrm rot="5400000">
            <a:off x="4822033" y="2821777"/>
            <a:ext cx="3071834" cy="857256"/>
          </a:xfrm>
          <a:prstGeom prst="curvedDownArrow">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a:stCxn id="12" idx="0"/>
            <a:endCxn id="12" idx="2"/>
          </p:cNvCxnSpPr>
          <p:nvPr/>
        </p:nvCxnSpPr>
        <p:spPr>
          <a:xfrm rot="16200000" flipH="1">
            <a:off x="4071934" y="4607727"/>
            <a:ext cx="1071570" cy="1588"/>
          </a:xfrm>
          <a:prstGeom prst="line">
            <a:avLst/>
          </a:prstGeom>
          <a:ln>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563888" y="4149080"/>
            <a:ext cx="760401" cy="369332"/>
          </a:xfrm>
          <a:prstGeom prst="rect">
            <a:avLst/>
          </a:prstGeom>
          <a:noFill/>
        </p:spPr>
        <p:txBody>
          <a:bodyPr wrap="none" rtlCol="0">
            <a:spAutoFit/>
          </a:bodyPr>
          <a:lstStyle/>
          <a:p>
            <a:r>
              <a:rPr lang="en-US" altLang="zh-CN" dirty="0" smtClean="0"/>
              <a:t>y</a:t>
            </a:r>
            <a:r>
              <a:rPr lang="en-US" altLang="zh-CN" baseline="-25000" dirty="0" smtClean="0"/>
              <a:t>i</a:t>
            </a:r>
            <a:r>
              <a:rPr lang="en-US" altLang="zh-CN" dirty="0" smtClean="0"/>
              <a:t>=P</a:t>
            </a:r>
            <a:r>
              <a:rPr lang="en-US" altLang="zh-CN" baseline="30000" dirty="0" smtClean="0"/>
              <a:t>T</a:t>
            </a:r>
            <a:r>
              <a:rPr lang="en-US" altLang="zh-CN" dirty="0" smtClean="0"/>
              <a:t>x</a:t>
            </a:r>
            <a:r>
              <a:rPr lang="en-US" altLang="zh-CN" baseline="-25000" dirty="0" smtClean="0"/>
              <a:t>i</a:t>
            </a:r>
            <a:endParaRPr lang="zh-CN" altLang="en-US" baseline="-25000" dirty="0" smtClean="0"/>
          </a:p>
        </p:txBody>
      </p:sp>
      <p:sp>
        <p:nvSpPr>
          <p:cNvPr id="25" name="TextBox 24"/>
          <p:cNvSpPr txBox="1"/>
          <p:nvPr/>
        </p:nvSpPr>
        <p:spPr>
          <a:xfrm>
            <a:off x="4716016" y="4365104"/>
            <a:ext cx="938336" cy="369332"/>
          </a:xfrm>
          <a:prstGeom prst="rect">
            <a:avLst/>
          </a:prstGeom>
          <a:noFill/>
        </p:spPr>
        <p:txBody>
          <a:bodyPr wrap="square" rtlCol="0">
            <a:spAutoFit/>
          </a:bodyPr>
          <a:lstStyle/>
          <a:p>
            <a:r>
              <a:rPr lang="en-US" altLang="zh-CN" dirty="0" err="1" smtClean="0"/>
              <a:t>y</a:t>
            </a:r>
            <a:r>
              <a:rPr lang="en-US" altLang="zh-CN" baseline="-25000" dirty="0" err="1" smtClean="0"/>
              <a:t>t</a:t>
            </a:r>
            <a:r>
              <a:rPr lang="en-US" altLang="zh-CN" dirty="0" smtClean="0"/>
              <a:t>=</a:t>
            </a:r>
            <a:r>
              <a:rPr lang="en-US" altLang="zh-CN" dirty="0" err="1" smtClean="0"/>
              <a:t>P</a:t>
            </a:r>
            <a:r>
              <a:rPr lang="en-US" altLang="zh-CN" baseline="30000" dirty="0" err="1" smtClean="0"/>
              <a:t>T</a:t>
            </a:r>
            <a:r>
              <a:rPr lang="en-US" altLang="zh-CN" dirty="0" err="1" smtClean="0"/>
              <a:t>x</a:t>
            </a:r>
            <a:r>
              <a:rPr lang="en-US" altLang="zh-CN" baseline="-25000" dirty="0" err="1" smtClean="0"/>
              <a:t>t</a:t>
            </a:r>
            <a:endParaRPr lang="zh-CN" altLang="en-US" baseline="-25000" dirty="0" smtClean="0"/>
          </a:p>
        </p:txBody>
      </p:sp>
      <p:sp>
        <p:nvSpPr>
          <p:cNvPr id="26" name="TextBox 25"/>
          <p:cNvSpPr txBox="1"/>
          <p:nvPr/>
        </p:nvSpPr>
        <p:spPr>
          <a:xfrm>
            <a:off x="3500430" y="4437112"/>
            <a:ext cx="928694" cy="646331"/>
          </a:xfrm>
          <a:prstGeom prst="rect">
            <a:avLst/>
          </a:prstGeom>
          <a:noFill/>
        </p:spPr>
        <p:txBody>
          <a:bodyPr wrap="square" rtlCol="0">
            <a:spAutoFit/>
          </a:bodyPr>
          <a:lstStyle/>
          <a:p>
            <a:r>
              <a:rPr lang="zh-CN" altLang="en-US" dirty="0" smtClean="0"/>
              <a:t>转换后特征库</a:t>
            </a:r>
            <a:endParaRPr lang="zh-CN" altLang="en-US" dirty="0"/>
          </a:p>
        </p:txBody>
      </p:sp>
      <p:sp>
        <p:nvSpPr>
          <p:cNvPr id="28" name="上弧形箭头 27"/>
          <p:cNvSpPr/>
          <p:nvPr/>
        </p:nvSpPr>
        <p:spPr>
          <a:xfrm rot="10800000">
            <a:off x="3857621" y="5143512"/>
            <a:ext cx="1500198" cy="42862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TextBox 28"/>
          <p:cNvSpPr txBox="1"/>
          <p:nvPr/>
        </p:nvSpPr>
        <p:spPr>
          <a:xfrm>
            <a:off x="4071934" y="5572140"/>
            <a:ext cx="1107996" cy="369332"/>
          </a:xfrm>
          <a:prstGeom prst="rect">
            <a:avLst/>
          </a:prstGeom>
          <a:noFill/>
        </p:spPr>
        <p:txBody>
          <a:bodyPr wrap="none" rtlCol="0">
            <a:spAutoFit/>
          </a:bodyPr>
          <a:lstStyle/>
          <a:p>
            <a:r>
              <a:rPr lang="zh-CN" altLang="en-US" dirty="0" smtClean="0"/>
              <a:t>比较分类</a:t>
            </a:r>
            <a:endParaRPr lang="zh-CN" altLang="en-US" dirty="0"/>
          </a:p>
        </p:txBody>
      </p:sp>
      <p:sp>
        <p:nvSpPr>
          <p:cNvPr id="27" name="直角上箭头 26"/>
          <p:cNvSpPr/>
          <p:nvPr/>
        </p:nvSpPr>
        <p:spPr>
          <a:xfrm rot="10800000">
            <a:off x="1785916" y="1928800"/>
            <a:ext cx="1500199" cy="857257"/>
          </a:xfrm>
          <a:prstGeom prst="bentUpArrow">
            <a:avLst>
              <a:gd name="adj1" fmla="val 13061"/>
              <a:gd name="adj2" fmla="val 14004"/>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上箭头 29"/>
          <p:cNvSpPr/>
          <p:nvPr/>
        </p:nvSpPr>
        <p:spPr>
          <a:xfrm rot="5400000">
            <a:off x="2107388" y="3536157"/>
            <a:ext cx="1000132" cy="1357323"/>
          </a:xfrm>
          <a:prstGeom prst="bentUpArrow">
            <a:avLst>
              <a:gd name="adj1" fmla="val 13061"/>
              <a:gd name="adj2" fmla="val 14004"/>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右箭头 30"/>
          <p:cNvSpPr/>
          <p:nvPr/>
        </p:nvSpPr>
        <p:spPr>
          <a:xfrm>
            <a:off x="2500298" y="3143248"/>
            <a:ext cx="4286280"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linds(horizontal)">
                                      <p:cBhvr>
                                        <p:cTn id="29" dur="500"/>
                                        <p:tgtEl>
                                          <p:spTgt spid="30"/>
                                        </p:tgtEl>
                                      </p:cBhvr>
                                    </p:animEffect>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par>
                          <p:cTn id="34" fill="hold">
                            <p:stCondLst>
                              <p:cond delay="1000"/>
                            </p:stCondLst>
                            <p:childTnLst>
                              <p:par>
                                <p:cTn id="35" presetID="3" presetClass="entr" presetSubtype="1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par>
                          <p:cTn id="38" fill="hold">
                            <p:stCondLst>
                              <p:cond delay="1500"/>
                            </p:stCondLst>
                            <p:childTnLst>
                              <p:par>
                                <p:cTn id="39" presetID="3"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linds(horizontal)">
                                      <p:cBhvr>
                                        <p:cTn id="41" dur="500"/>
                                        <p:tgtEl>
                                          <p:spTgt spid="26"/>
                                        </p:tgtEl>
                                      </p:cBhvr>
                                    </p:animEffect>
                                  </p:childTnLst>
                                </p:cTn>
                              </p:par>
                            </p:childTnLst>
                          </p:cTn>
                        </p:par>
                        <p:par>
                          <p:cTn id="42" fill="hold">
                            <p:stCondLst>
                              <p:cond delay="2000"/>
                            </p:stCondLst>
                            <p:childTnLst>
                              <p:par>
                                <p:cTn id="43" presetID="3" presetClass="entr" presetSubtype="10"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linds(horizontal)">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blinds(horizontal)">
                                      <p:cBhvr>
                                        <p:cTn id="50" dur="500"/>
                                        <p:tgtEl>
                                          <p:spTgt spid="31"/>
                                        </p:tgtEl>
                                      </p:cBhvr>
                                    </p:animEffect>
                                  </p:childTnLst>
                                </p:cTn>
                              </p:par>
                            </p:childTnLst>
                          </p:cTn>
                        </p:par>
                        <p:par>
                          <p:cTn id="51" fill="hold">
                            <p:stCondLst>
                              <p:cond delay="500"/>
                            </p:stCondLst>
                            <p:childTnLst>
                              <p:par>
                                <p:cTn id="52" presetID="3" presetClass="entr" presetSubtype="1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linds(horizontal)">
                                      <p:cBhvr>
                                        <p:cTn id="54" dur="500"/>
                                        <p:tgtEl>
                                          <p:spTgt spid="16"/>
                                        </p:tgtEl>
                                      </p:cBhvr>
                                    </p:animEffect>
                                  </p:childTnLst>
                                </p:cTn>
                              </p:par>
                            </p:childTnLst>
                          </p:cTn>
                        </p:par>
                        <p:par>
                          <p:cTn id="55" fill="hold">
                            <p:stCondLst>
                              <p:cond delay="1000"/>
                            </p:stCondLst>
                            <p:childTnLst>
                              <p:par>
                                <p:cTn id="56" presetID="3" presetClass="entr" presetSubtype="1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linds(horizontal)">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linds(horizontal)">
                                      <p:cBhvr>
                                        <p:cTn id="63" dur="500"/>
                                        <p:tgtEl>
                                          <p:spTgt spid="28"/>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blinds(horizontal)">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P spid="12" grpId="0" animBg="1"/>
      <p:bldP spid="16" grpId="0" animBg="1"/>
      <p:bldP spid="24" grpId="0"/>
      <p:bldP spid="25" grpId="0"/>
      <p:bldP spid="26" grpId="0"/>
      <p:bldP spid="28" grpId="0" animBg="1"/>
      <p:bldP spid="29" grpId="0"/>
      <p:bldP spid="27" grpId="0" animBg="1"/>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a:hlinkClick r:id="rId2" action="ppaction://hlinksldjump"/>
          </p:cNvPr>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p:txBody>
          <a:bodyPr>
            <a:noAutofit/>
          </a:bodyPr>
          <a:lstStyle/>
          <a:p>
            <a:pPr algn="l"/>
            <a:r>
              <a:rPr lang="en-US" altLang="zh-CN" sz="4000" b="1" dirty="0" smtClean="0">
                <a:solidFill>
                  <a:srgbClr val="0000FF"/>
                </a:solidFill>
              </a:rPr>
              <a:t>1.3  </a:t>
            </a:r>
            <a:r>
              <a:rPr lang="zh-CN" altLang="en-US" sz="4000" b="1" dirty="0" smtClean="0">
                <a:solidFill>
                  <a:srgbClr val="0000FF"/>
                </a:solidFill>
              </a:rPr>
              <a:t>距离测度学习的方法</a:t>
            </a:r>
            <a:endParaRPr lang="zh-CN" altLang="en-US" sz="4000" b="1" dirty="0" smtClean="0">
              <a:solidFill>
                <a:srgbClr val="0000FF"/>
              </a:solidFill>
              <a:hlinkClick r:id="rId4" action="ppaction://hlinksldjump"/>
            </a:endParaRPr>
          </a:p>
        </p:txBody>
      </p:sp>
      <p:sp>
        <p:nvSpPr>
          <p:cNvPr id="3" name="内容占位符 2"/>
          <p:cNvSpPr>
            <a:spLocks noGrp="1"/>
          </p:cNvSpPr>
          <p:nvPr>
            <p:ph idx="1"/>
          </p:nvPr>
        </p:nvSpPr>
        <p:spPr/>
        <p:txBody>
          <a:bodyPr>
            <a:normAutofit/>
          </a:bodyPr>
          <a:lstStyle/>
          <a:p>
            <a:r>
              <a:rPr lang="zh-CN" altLang="en-US" dirty="0" smtClean="0"/>
              <a:t>近邻分量分析</a:t>
            </a:r>
            <a:r>
              <a:rPr lang="en-US" altLang="zh-CN" dirty="0" smtClean="0"/>
              <a:t>NCA</a:t>
            </a:r>
            <a:r>
              <a:rPr lang="zh-CN" altLang="en-US" dirty="0" smtClean="0"/>
              <a:t>，相关分量分析</a:t>
            </a:r>
            <a:r>
              <a:rPr lang="en-US" altLang="zh-CN" dirty="0" smtClean="0"/>
              <a:t>RCA</a:t>
            </a:r>
            <a:r>
              <a:rPr lang="zh-CN" altLang="en-US" dirty="0" smtClean="0"/>
              <a:t>，局域</a:t>
            </a:r>
            <a:r>
              <a:rPr lang="en-US" altLang="zh-CN" dirty="0" smtClean="0"/>
              <a:t>fisher</a:t>
            </a:r>
            <a:r>
              <a:rPr lang="zh-CN" altLang="en-US" dirty="0" smtClean="0"/>
              <a:t>鉴别分析</a:t>
            </a:r>
            <a:r>
              <a:rPr lang="en-US" altLang="zh-CN" dirty="0" smtClean="0"/>
              <a:t>LFDA</a:t>
            </a:r>
            <a:r>
              <a:rPr lang="zh-CN" altLang="en-US" dirty="0" smtClean="0"/>
              <a:t>等等，其主要思想都是寻找距离测度矩阵</a:t>
            </a:r>
            <a:r>
              <a:rPr lang="en-US" altLang="zh-CN" dirty="0" smtClean="0"/>
              <a:t>M(</a:t>
            </a:r>
            <a:r>
              <a:rPr lang="zh-CN" altLang="en-US" dirty="0" smtClean="0"/>
              <a:t>或者样本变换矩阵</a:t>
            </a:r>
            <a:r>
              <a:rPr lang="en-US" altLang="zh-CN" dirty="0" smtClean="0"/>
              <a:t>P,</a:t>
            </a:r>
            <a:r>
              <a:rPr lang="en-US" altLang="zh-CN" dirty="0" smtClean="0">
                <a:solidFill>
                  <a:srgbClr val="FF0000"/>
                </a:solidFill>
              </a:rPr>
              <a:t>M=P</a:t>
            </a:r>
            <a:r>
              <a:rPr lang="en-US" altLang="zh-CN" baseline="30000" dirty="0" smtClean="0">
                <a:solidFill>
                  <a:srgbClr val="FF0000"/>
                </a:solidFill>
              </a:rPr>
              <a:t>T</a:t>
            </a:r>
            <a:r>
              <a:rPr lang="en-US" altLang="zh-CN" dirty="0" smtClean="0">
                <a:solidFill>
                  <a:srgbClr val="FF0000"/>
                </a:solidFill>
              </a:rPr>
              <a:t>P</a:t>
            </a:r>
            <a:r>
              <a:rPr lang="en-US" altLang="zh-CN" dirty="0" smtClean="0"/>
              <a:t>),</a:t>
            </a:r>
            <a:r>
              <a:rPr lang="zh-CN" altLang="en-US" dirty="0" smtClean="0"/>
              <a:t>使同类样本之间的距离尽可能缩小，不同类样本之间的距离尽可能放大。 。</a:t>
            </a:r>
            <a:endParaRPr lang="en-US" altLang="zh-CN" dirty="0" smtClean="0"/>
          </a:p>
          <a:p>
            <a:r>
              <a:rPr lang="zh-CN" altLang="en-US" dirty="0" smtClean="0"/>
              <a:t>论文</a:t>
            </a:r>
            <a:r>
              <a:rPr lang="en-US" altLang="zh-CN" dirty="0" smtClean="0"/>
              <a:t>Dimensionality Reduction of Multimodal Labeled Data by Local Fisher </a:t>
            </a:r>
            <a:r>
              <a:rPr lang="en-US" altLang="zh-CN" dirty="0" err="1" smtClean="0"/>
              <a:t>Discriminant</a:t>
            </a:r>
            <a:r>
              <a:rPr lang="en-US" altLang="zh-CN" dirty="0" smtClean="0"/>
              <a:t> Analysis</a:t>
            </a:r>
            <a:r>
              <a:rPr lang="zh-CN" altLang="en-US" dirty="0" smtClean="0"/>
              <a:t>采用的方法是</a:t>
            </a:r>
            <a:r>
              <a:rPr lang="en-US" altLang="zh-CN" dirty="0" smtClean="0"/>
              <a:t>LFDA</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jpg"/>
          <p:cNvPicPr>
            <a:picLocks noChangeAspect="1"/>
          </p:cNvPicPr>
          <p:nvPr/>
        </p:nvPicPr>
        <p:blipFill>
          <a:blip r:embed="rId3"/>
          <a:stretch>
            <a:fillRect/>
          </a:stretch>
        </p:blipFill>
        <p:spPr>
          <a:xfrm>
            <a:off x="0" y="0"/>
            <a:ext cx="9144000" cy="6858000"/>
          </a:xfrm>
          <a:prstGeom prst="rect">
            <a:avLst/>
          </a:prstGeom>
        </p:spPr>
      </p:pic>
      <p:sp>
        <p:nvSpPr>
          <p:cNvPr id="2" name="标题 1"/>
          <p:cNvSpPr>
            <a:spLocks noGrp="1"/>
          </p:cNvSpPr>
          <p:nvPr>
            <p:ph type="title"/>
          </p:nvPr>
        </p:nvSpPr>
        <p:spPr>
          <a:xfrm>
            <a:off x="457200" y="188640"/>
            <a:ext cx="8229600" cy="1228998"/>
          </a:xfrm>
        </p:spPr>
        <p:txBody>
          <a:bodyPr>
            <a:noAutofit/>
          </a:bodyPr>
          <a:lstStyle/>
          <a:p>
            <a:r>
              <a:rPr lang="en-US" altLang="zh-CN" b="1" dirty="0" smtClean="0">
                <a:solidFill>
                  <a:srgbClr val="0000FF"/>
                </a:solidFill>
              </a:rPr>
              <a:t>2</a:t>
            </a:r>
            <a:r>
              <a:rPr lang="zh-CN" altLang="en-US" b="1" dirty="0" smtClean="0">
                <a:solidFill>
                  <a:srgbClr val="0000FF"/>
                </a:solidFill>
              </a:rPr>
              <a:t>、论文（基于</a:t>
            </a:r>
            <a:r>
              <a:rPr lang="en-US" altLang="zh-CN" b="1" dirty="0" smtClean="0">
                <a:solidFill>
                  <a:srgbClr val="0000FF"/>
                </a:solidFill>
              </a:rPr>
              <a:t>LFDA</a:t>
            </a:r>
            <a:r>
              <a:rPr lang="zh-CN" altLang="en-US" b="1" dirty="0" smtClean="0">
                <a:solidFill>
                  <a:srgbClr val="0000FF"/>
                </a:solidFill>
              </a:rPr>
              <a:t>的距离测度学习算法）</a:t>
            </a:r>
            <a:endParaRPr lang="zh-CN" altLang="en-US" b="1" dirty="0">
              <a:solidFill>
                <a:srgbClr val="0000FF"/>
              </a:solidFill>
              <a:hlinkClick r:id="rId4" action="ppaction://hlinksldjump"/>
            </a:endParaRPr>
          </a:p>
        </p:txBody>
      </p:sp>
      <p:sp>
        <p:nvSpPr>
          <p:cNvPr id="3" name="内容占位符 2"/>
          <p:cNvSpPr>
            <a:spLocks noGrp="1"/>
          </p:cNvSpPr>
          <p:nvPr>
            <p:ph idx="1"/>
          </p:nvPr>
        </p:nvSpPr>
        <p:spPr>
          <a:xfrm>
            <a:off x="457200" y="1600200"/>
            <a:ext cx="8507288" cy="4525963"/>
          </a:xfrm>
        </p:spPr>
        <p:txBody>
          <a:bodyPr>
            <a:normAutofit fontScale="92500" lnSpcReduction="10000"/>
          </a:bodyPr>
          <a:lstStyle/>
          <a:p>
            <a:r>
              <a:rPr lang="zh-CN" altLang="en-US" dirty="0" smtClean="0"/>
              <a:t>论文题目：</a:t>
            </a:r>
            <a:r>
              <a:rPr lang="en-US" altLang="zh-CN" b="1" dirty="0" smtClean="0"/>
              <a:t> Dimensionality Reduction of Multimodal Labeled Data by  Local Fisher </a:t>
            </a:r>
            <a:r>
              <a:rPr lang="en-US" altLang="zh-CN" b="1" dirty="0" err="1" smtClean="0"/>
              <a:t>Discriminant</a:t>
            </a:r>
            <a:r>
              <a:rPr lang="en-US" altLang="zh-CN" b="1" dirty="0" smtClean="0"/>
              <a:t>  Analysis</a:t>
            </a:r>
            <a:endParaRPr lang="en-US" altLang="zh-CN" dirty="0" smtClean="0"/>
          </a:p>
          <a:p>
            <a:pPr>
              <a:buNone/>
            </a:pPr>
            <a:r>
              <a:rPr lang="zh-CN" altLang="en-US" b="1" dirty="0" smtClean="0"/>
              <a:t>  基于局域</a:t>
            </a:r>
            <a:r>
              <a:rPr lang="en-US" b="1" dirty="0" smtClean="0"/>
              <a:t>Fisher</a:t>
            </a:r>
            <a:r>
              <a:rPr lang="zh-CN" altLang="en-US" b="1" dirty="0" smtClean="0"/>
              <a:t>辨别分析的多模态标注数据的降维</a:t>
            </a:r>
            <a:endParaRPr lang="en-US" altLang="zh-CN" b="1" dirty="0" smtClean="0"/>
          </a:p>
          <a:p>
            <a:pPr>
              <a:buNone/>
            </a:pPr>
            <a:r>
              <a:rPr lang="zh-CN" altLang="en-US" b="1" dirty="0" smtClean="0"/>
              <a:t>主要内容：</a:t>
            </a:r>
            <a:endParaRPr lang="en-US" altLang="zh-CN" b="1" dirty="0" smtClean="0"/>
          </a:p>
          <a:p>
            <a:pPr>
              <a:buFont typeface="Wingdings" pitchFamily="2" charset="2"/>
              <a:buChar char="Ø"/>
            </a:pPr>
            <a:r>
              <a:rPr lang="en-US" altLang="zh-CN" b="1" dirty="0" smtClean="0"/>
              <a:t>  FDA  fisher</a:t>
            </a:r>
            <a:r>
              <a:rPr lang="zh-CN" altLang="en-US" b="1" dirty="0" smtClean="0"/>
              <a:t>辨别分析</a:t>
            </a:r>
            <a:endParaRPr lang="en-US" altLang="zh-CN" b="1" dirty="0" smtClean="0"/>
          </a:p>
          <a:p>
            <a:pPr>
              <a:buFont typeface="Wingdings" pitchFamily="2" charset="2"/>
              <a:buChar char="Ø"/>
            </a:pPr>
            <a:r>
              <a:rPr lang="en-US" altLang="zh-CN" b="1" dirty="0" smtClean="0"/>
              <a:t>  LPP   </a:t>
            </a:r>
            <a:r>
              <a:rPr lang="zh-CN" altLang="en-US" b="1" dirty="0" smtClean="0"/>
              <a:t>局部保留投影</a:t>
            </a:r>
            <a:endParaRPr lang="en-US" altLang="zh-CN" b="1" dirty="0" smtClean="0"/>
          </a:p>
          <a:p>
            <a:pPr>
              <a:buFont typeface="Wingdings" pitchFamily="2" charset="2"/>
              <a:buChar char="Ø"/>
            </a:pPr>
            <a:r>
              <a:rPr lang="en-US" altLang="zh-CN" b="1" dirty="0" smtClean="0"/>
              <a:t> LFDA </a:t>
            </a:r>
            <a:r>
              <a:rPr lang="zh-CN" altLang="en-US" b="1" dirty="0" smtClean="0"/>
              <a:t>局部</a:t>
            </a:r>
            <a:r>
              <a:rPr lang="en-US" altLang="zh-CN" b="1" dirty="0" smtClean="0"/>
              <a:t>fisher</a:t>
            </a:r>
            <a:r>
              <a:rPr lang="zh-CN" altLang="en-US" b="1" dirty="0" smtClean="0"/>
              <a:t>辨别分析</a:t>
            </a:r>
            <a:endParaRPr lang="en-US" altLang="zh-CN" b="1" dirty="0"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9|14.3|41.3|17.9|40.4|15.1|19.9|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2700</TotalTime>
  <Words>1375</Words>
  <Application>Microsoft Office PowerPoint</Application>
  <PresentationFormat>全屏显示(4:3)</PresentationFormat>
  <Paragraphs>250</Paragraphs>
  <Slides>32</Slides>
  <Notes>10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32</vt:i4>
      </vt:variant>
    </vt:vector>
  </HeadingPairs>
  <TitlesOfParts>
    <vt:vector size="35" baseType="lpstr">
      <vt:lpstr>Office 主题</vt:lpstr>
      <vt:lpstr>Equation</vt:lpstr>
      <vt:lpstr>公式</vt:lpstr>
      <vt:lpstr>幻灯片 1</vt:lpstr>
      <vt:lpstr>目录：</vt:lpstr>
      <vt:lpstr>1.1  距离测度的定义</vt:lpstr>
      <vt:lpstr>幻灯片 4</vt:lpstr>
      <vt:lpstr>幻灯片 5</vt:lpstr>
      <vt:lpstr>幻灯片 6</vt:lpstr>
      <vt:lpstr>1.2  距离测度学习的一般框架</vt:lpstr>
      <vt:lpstr>1.3  距离测度学习的方法</vt:lpstr>
      <vt:lpstr>2、论文（基于LFDA的距离测度学习算法）</vt:lpstr>
      <vt:lpstr>幻灯片 10</vt:lpstr>
      <vt:lpstr>幻灯片 11</vt:lpstr>
      <vt:lpstr>幻灯片 12</vt:lpstr>
      <vt:lpstr>2.2  LFDA原理  </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3、工作总结</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acer</cp:lastModifiedBy>
  <cp:revision>382</cp:revision>
  <dcterms:modified xsi:type="dcterms:W3CDTF">2012-11-03T07:49:13Z</dcterms:modified>
</cp:coreProperties>
</file>